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39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858" y="2794000"/>
            <a:ext cx="4201584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1934" y="139144"/>
            <a:ext cx="1845732" cy="55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1934" y="6167411"/>
            <a:ext cx="1845732" cy="55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8</cp:revision>
  <dcterms:created xsi:type="dcterms:W3CDTF">2017-05-25T18:43:25Z</dcterms:created>
  <dcterms:modified xsi:type="dcterms:W3CDTF">2018-09-21T22:21:17Z</dcterms:modified>
</cp:coreProperties>
</file>