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967" y="2788487"/>
            <a:ext cx="4161366" cy="126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10066"/>
            <a:ext cx="1905000" cy="5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155266"/>
            <a:ext cx="1905000" cy="5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2018-09-21T22:33:48Z</dcterms:modified>
</cp:coreProperties>
</file>