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913290"/>
            <a:ext cx="4178300" cy="10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68" y="140013"/>
            <a:ext cx="2218267" cy="5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68" y="6142880"/>
            <a:ext cx="2218267" cy="5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2018-09-21T22:37:26Z</dcterms:modified>
</cp:coreProperties>
</file>