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67" y="2800553"/>
            <a:ext cx="4262966" cy="12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467" y="152065"/>
            <a:ext cx="1778000" cy="5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467" y="6163399"/>
            <a:ext cx="1778000" cy="5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2018-09-21T22:44:15Z</dcterms:modified>
</cp:coreProperties>
</file>