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567" y="2792401"/>
            <a:ext cx="4212166" cy="127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18535"/>
            <a:ext cx="1998133" cy="6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6138335"/>
            <a:ext cx="1998133" cy="60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2018-09-21T22:50:17Z</dcterms:modified>
</cp:coreProperties>
</file>