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924444"/>
            <a:ext cx="4216400" cy="9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566" y="160867"/>
            <a:ext cx="2095500" cy="5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566" y="6189133"/>
            <a:ext cx="2095500" cy="5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2018-09-21T22:55:07Z</dcterms:modified>
</cp:coreProperties>
</file>