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797519"/>
            <a:ext cx="4178300" cy="12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135467"/>
            <a:ext cx="1811867" cy="5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200" y="6155267"/>
            <a:ext cx="1811867" cy="5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2018-09-21T23:05:07Z</dcterms:modified>
</cp:coreProperties>
</file>