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915381"/>
            <a:ext cx="4161366" cy="10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934" y="150283"/>
            <a:ext cx="2150533" cy="5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934" y="6187016"/>
            <a:ext cx="2150533" cy="5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2018-09-21T23:10:01Z</dcterms:modified>
</cp:coreProperties>
</file>