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06166" y="115739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5" y="0"/>
                </a:lnTo>
                <a:lnTo>
                  <a:pt x="451820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06166" y="8646795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5" y="0"/>
                </a:lnTo>
                <a:lnTo>
                  <a:pt x="451820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