
<file path=[Content_Types].xml><?xml version="1.0" encoding="utf-8"?>
<Types xmlns="http://schemas.openxmlformats.org/package/2006/content-types">
  <Default ContentType="image/jpeg" Extension="jpeg"/>
  <Default ContentType="image/png" Extension="png"/>
  <Default ContentType="application/vnd.openxmlformats-package.relationships+xml" Extension="rels"/>
  <Default ContentType="application/xml" Extension="xml"/>
  <Override ContentType="application/vnd.openxmlformats-officedocument.extended-properties+xml" PartName="/docProps/app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4.xml"/>
  <Override ContentType="application/vnd.openxmlformats-officedocument.presentationml.tableStyles+xml" PartName="/ppt/tableStyles.xml"/>
  <Override ContentType="application/vnd.openxmlformats-officedocument.theme+xml" PartName="/ppt/theme/theme1.xml"/>
  <Override ContentType="application/vnd.openxmlformats-officedocument.presentationml.viewProps+xml" PartName="/ppt/viewProps.xml"/>
</Types>
</file>

<file path=_rels/.rels><?xml version="1.0" encoding="UTF-8" standalone="yes"?><Relationships xmlns="http://schemas.openxmlformats.org/package/2006/relationships"><Relationship Id="rId1" Target="ppt/presentation.xml" Type="http://schemas.openxmlformats.org/officeDocument/2006/relationships/officeDocument"/><Relationship Id="rId2" Target="docProps/thumbnail.jpeg" Type="http://schemas.openxmlformats.org/package/2006/relationships/metadata/thumbnail"/><Relationship Id="rId3" Target="docProps/core.xml" Type="http://schemas.openxmlformats.org/package/2006/relationships/metadata/core-properties"/><Relationship Id="rId4" Target="docProps/app.xml" Type="http://schemas.openxmlformats.org/officeDocument/2006/relationships/extended-properties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embedTrueTypeFonts="true">
  <p:sldMasterIdLst>
    <p:sldMasterId id="2147483648" r:id="rId1"/>
  </p:sldMasterIdLst>
  <p:sldIdLst>
    <p:sldId id="256" r:id="rId6"/>
    <p:sldId id="257" r:id="rId7"/>
    <p:sldId id="258" r:id="rId8"/>
    <p:sldId id="259" r:id="rId9"/>
  </p:sldIdLst>
  <p:sldSz cx="9753600" cy="73152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74" d="100"/>
          <a:sy n="74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<Relationships xmlns="http://schemas.openxmlformats.org/package/2006/relationships"><Relationship Id="rId1" Target="slideMasters/slideMaster1.xml" Type="http://schemas.openxmlformats.org/officeDocument/2006/relationships/slideMaster"/><Relationship Id="rId2" Target="presProps.xml" Type="http://schemas.openxmlformats.org/officeDocument/2006/relationships/presProps"/><Relationship Id="rId3" Target="viewProps.xml" Type="http://schemas.openxmlformats.org/officeDocument/2006/relationships/viewProps"/><Relationship Id="rId4" Target="theme/theme1.xml" Type="http://schemas.openxmlformats.org/officeDocument/2006/relationships/theme"/><Relationship Id="rId5" Target="tableStyles.xml" Type="http://schemas.openxmlformats.org/officeDocument/2006/relationships/tableStyles"/><Relationship Id="rId6" Target="slides/slide1.xml" Type="http://schemas.openxmlformats.org/officeDocument/2006/relationships/slide"/><Relationship Id="rId7" Target="slides/slide2.xml" Type="http://schemas.openxmlformats.org/officeDocument/2006/relationships/slide"/><Relationship Id="rId8" Target="slides/slide3.xml" Type="http://schemas.openxmlformats.org/officeDocument/2006/relationships/slide"/><Relationship Id="rId9" Target="slides/slide4.xml" Type="http://schemas.openxmlformats.org/officeDocument/2006/relationships/slide"/></Relationships>
</file>

<file path=ppt/slideLayouts/_rels/slideLayout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0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11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2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3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4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5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6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7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8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_rels/slideLayout9.xml.rels><?xml version="1.0" encoding="UTF-8" standalone="yes"?><Relationships xmlns="http://schemas.openxmlformats.org/package/2006/relationships"><Relationship Id="rId1" Target="../slideMasters/slideMaster1.xml" Type="http://schemas.openxmlformats.org/officeDocument/2006/relationships/slideMaster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arget="../slideLayouts/slideLayout1.xml" Type="http://schemas.openxmlformats.org/officeDocument/2006/relationships/slideLayout"/><Relationship Id="rId10" Target="../slideLayouts/slideLayout10.xml" Type="http://schemas.openxmlformats.org/officeDocument/2006/relationships/slideLayout"/><Relationship Id="rId11" Target="../slideLayouts/slideLayout11.xml" Type="http://schemas.openxmlformats.org/officeDocument/2006/relationships/slideLayout"/><Relationship Id="rId12" Target="../theme/theme1.xml" Type="http://schemas.openxmlformats.org/officeDocument/2006/relationships/theme"/><Relationship Id="rId2" Target="../slideLayouts/slideLayout2.xml" Type="http://schemas.openxmlformats.org/officeDocument/2006/relationships/slideLayout"/><Relationship Id="rId3" Target="../slideLayouts/slideLayout3.xml" Type="http://schemas.openxmlformats.org/officeDocument/2006/relationships/slideLayout"/><Relationship Id="rId4" Target="../slideLayouts/slideLayout4.xml" Type="http://schemas.openxmlformats.org/officeDocument/2006/relationships/slideLayout"/><Relationship Id="rId5" Target="../slideLayouts/slideLayout5.xml" Type="http://schemas.openxmlformats.org/officeDocument/2006/relationships/slideLayout"/><Relationship Id="rId6" Target="../slideLayouts/slideLayout6.xml" Type="http://schemas.openxmlformats.org/officeDocument/2006/relationships/slideLayout"/><Relationship Id="rId7" Target="../slideLayouts/slideLayout7.xml" Type="http://schemas.openxmlformats.org/officeDocument/2006/relationships/slideLayout"/><Relationship Id="rId8" Target="../slideLayouts/slideLayout8.xml" Type="http://schemas.openxmlformats.org/officeDocument/2006/relationships/slideLayout"/><Relationship Id="rId9" Target="../slideLayouts/slideLayout9.xml" Type="http://schemas.openxmlformats.org/officeDocument/2006/relationships/slideLayout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8/1/2011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Relationship Id="rId3" Target="../media/image2.jpeg" Type="http://schemas.openxmlformats.org/officeDocument/2006/relationships/image"/></Relationships>
</file>

<file path=ppt/slides/_rels/slide2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3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3.jpeg" Type="http://schemas.openxmlformats.org/officeDocument/2006/relationships/image"/><Relationship Id="rId3" Target="../media/image4.png" Type="http://schemas.openxmlformats.org/officeDocument/2006/relationships/image"/></Relationships>
</file>

<file path=ppt/slides/_rels/slide4.xml.rels><?xml version="1.0" encoding="UTF-8" standalone="yes"?><Relationships xmlns="http://schemas.openxmlformats.org/package/2006/relationships"><Relationship Id="rId1" Target="../slideLayouts/slideLayout7.xml" Type="http://schemas.openxmlformats.org/officeDocument/2006/relationships/slideLayout"/><Relationship Id="rId2" Target="../media/image1.jpeg" Type="http://schemas.openxmlformats.org/officeDocument/2006/relationships/image"/></Relationships>
</file>

<file path=ppt/slides/slide1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74507" y="0"/>
            <a:ext cx="9828107" cy="54187"/>
            <a:chOff x="0" y="0"/>
            <a:chExt cx="13104142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104113" cy="72263"/>
            </a:xfrm>
            <a:custGeom>
              <a:avLst/>
              <a:gdLst/>
              <a:ahLst/>
              <a:cxnLst/>
              <a:rect r="r" b="b" t="t" l="l"/>
              <a:pathLst>
                <a:path h="72263" w="13104113">
                  <a:moveTo>
                    <a:pt x="0" y="0"/>
                  </a:moveTo>
                  <a:lnTo>
                    <a:pt x="13104113" y="0"/>
                  </a:lnTo>
                  <a:lnTo>
                    <a:pt x="13104113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  <p:sp>
        <p:nvSpPr>
          <p:cNvPr name="Freeform 5" id="5"/>
          <p:cNvSpPr/>
          <p:nvPr/>
        </p:nvSpPr>
        <p:spPr>
          <a:xfrm flipH="false" flipV="false" rot="0">
            <a:off x="2405062" y="2876412"/>
            <a:ext cx="4943475" cy="1562376"/>
          </a:xfrm>
          <a:custGeom>
            <a:avLst/>
            <a:gdLst/>
            <a:ahLst/>
            <a:cxnLst/>
            <a:rect r="r" b="b" t="t" l="l"/>
            <a:pathLst>
              <a:path h="1562376" w="4943475">
                <a:moveTo>
                  <a:pt x="0" y="0"/>
                </a:moveTo>
                <a:lnTo>
                  <a:pt x="4943476" y="0"/>
                </a:lnTo>
                <a:lnTo>
                  <a:pt x="4943476" y="1562376"/>
                </a:lnTo>
                <a:lnTo>
                  <a:pt x="0" y="1562376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2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-857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90207" y="54676"/>
            <a:ext cx="2471302" cy="781050"/>
          </a:xfrm>
          <a:custGeom>
            <a:avLst/>
            <a:gdLst/>
            <a:ahLst/>
            <a:cxnLst/>
            <a:rect r="r" b="b" t="t" l="l"/>
            <a:pathLst>
              <a:path h="781050" w="2471302">
                <a:moveTo>
                  <a:pt x="0" y="0"/>
                </a:moveTo>
                <a:lnTo>
                  <a:pt x="2471301" y="0"/>
                </a:lnTo>
                <a:lnTo>
                  <a:pt x="2471301" y="781050"/>
                </a:lnTo>
                <a:lnTo>
                  <a:pt x="0" y="78105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3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name="Freeform 2" id="2"/>
          <p:cNvSpPr/>
          <p:nvPr/>
        </p:nvSpPr>
        <p:spPr>
          <a:xfrm flipH="false" flipV="false" rot="0">
            <a:off x="-13269" y="6410311"/>
            <a:ext cx="9770187" cy="911165"/>
          </a:xfrm>
          <a:custGeom>
            <a:avLst/>
            <a:gdLst/>
            <a:ahLst/>
            <a:cxnLst/>
            <a:rect r="r" b="b" t="t" l="l"/>
            <a:pathLst>
              <a:path h="911165" w="9770187">
                <a:moveTo>
                  <a:pt x="0" y="0"/>
                </a:moveTo>
                <a:lnTo>
                  <a:pt x="9770186" y="0"/>
                </a:lnTo>
                <a:lnTo>
                  <a:pt x="9770186" y="911165"/>
                </a:lnTo>
                <a:lnTo>
                  <a:pt x="0" y="911165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933" r="0" b="-933"/>
            </a:stretch>
          </a:blipFill>
        </p:spPr>
      </p:sp>
      <p:sp>
        <p:nvSpPr>
          <p:cNvPr name="Freeform 3" id="3"/>
          <p:cNvSpPr/>
          <p:nvPr/>
        </p:nvSpPr>
        <p:spPr>
          <a:xfrm flipH="false" flipV="false" rot="0">
            <a:off x="6990207" y="6457936"/>
            <a:ext cx="2471302" cy="781050"/>
          </a:xfrm>
          <a:custGeom>
            <a:avLst/>
            <a:gdLst/>
            <a:ahLst/>
            <a:cxnLst/>
            <a:rect r="r" b="b" t="t" l="l"/>
            <a:pathLst>
              <a:path h="781050" w="2471302">
                <a:moveTo>
                  <a:pt x="0" y="0"/>
                </a:moveTo>
                <a:lnTo>
                  <a:pt x="2471301" y="0"/>
                </a:lnTo>
                <a:lnTo>
                  <a:pt x="2471301" y="781050"/>
                </a:lnTo>
                <a:lnTo>
                  <a:pt x="0" y="781050"/>
                </a:lnTo>
                <a:lnTo>
                  <a:pt x="0" y="0"/>
                </a:lnTo>
                <a:close/>
              </a:path>
            </a:pathLst>
          </a:custGeom>
          <a:blipFill>
            <a:blip r:embed="rId3"/>
            <a:stretch>
              <a:fillRect l="0" t="0" r="0" b="0"/>
            </a:stretch>
          </a:blipFill>
        </p:spPr>
      </p:sp>
    </p:spTree>
  </p:cSld>
  <p:clrMapOvr>
    <a:masterClrMapping/>
  </p:clrMapOvr>
</p:sld>
</file>

<file path=ppt/slides/slide4.xml><?xml version="1.0" encoding="utf-8"?>
<p:sld xmlns:p="http://schemas.openxmlformats.org/presentationml/2006/main" xmlns:a="http://schemas.openxmlformats.org/drawingml/2006/main" xmlns:r="http://schemas.openxmlformats.org/officeDocument/2006/relationships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name="Group 2" id="2"/>
          <p:cNvGrpSpPr/>
          <p:nvPr/>
        </p:nvGrpSpPr>
        <p:grpSpPr>
          <a:xfrm rot="0">
            <a:off x="-32876" y="0"/>
            <a:ext cx="9786476" cy="54187"/>
            <a:chOff x="0" y="0"/>
            <a:chExt cx="13048634" cy="72249"/>
          </a:xfrm>
        </p:grpSpPr>
        <p:sp>
          <p:nvSpPr>
            <p:cNvPr name="Freeform 3" id="3"/>
            <p:cNvSpPr/>
            <p:nvPr/>
          </p:nvSpPr>
          <p:spPr>
            <a:xfrm flipH="false" flipV="false" rot="0">
              <a:off x="0" y="0"/>
              <a:ext cx="13048614" cy="72263"/>
            </a:xfrm>
            <a:custGeom>
              <a:avLst/>
              <a:gdLst/>
              <a:ahLst/>
              <a:cxnLst/>
              <a:rect r="r" b="b" t="t" l="l"/>
              <a:pathLst>
                <a:path h="72263" w="13048614">
                  <a:moveTo>
                    <a:pt x="0" y="0"/>
                  </a:moveTo>
                  <a:lnTo>
                    <a:pt x="13048614" y="0"/>
                  </a:lnTo>
                  <a:lnTo>
                    <a:pt x="13048614" y="72263"/>
                  </a:lnTo>
                  <a:lnTo>
                    <a:pt x="0" y="72263"/>
                  </a:lnTo>
                  <a:close/>
                </a:path>
              </a:pathLst>
            </a:custGeom>
            <a:solidFill>
              <a:srgbClr val="0E3E70"/>
            </a:solidFill>
          </p:spPr>
        </p:sp>
      </p:grpSp>
      <p:sp>
        <p:nvSpPr>
          <p:cNvPr name="Freeform 4" id="4"/>
          <p:cNvSpPr/>
          <p:nvPr/>
        </p:nvSpPr>
        <p:spPr>
          <a:xfrm flipH="false" flipV="false" rot="0">
            <a:off x="0" y="7195033"/>
            <a:ext cx="9753600" cy="120432"/>
          </a:xfrm>
          <a:custGeom>
            <a:avLst/>
            <a:gdLst/>
            <a:ahLst/>
            <a:cxnLst/>
            <a:rect r="r" b="b" t="t" l="l"/>
            <a:pathLst>
              <a:path h="120432" w="9753600">
                <a:moveTo>
                  <a:pt x="0" y="0"/>
                </a:moveTo>
                <a:lnTo>
                  <a:pt x="9753600" y="0"/>
                </a:lnTo>
                <a:lnTo>
                  <a:pt x="9753600" y="120432"/>
                </a:lnTo>
                <a:lnTo>
                  <a:pt x="0" y="120432"/>
                </a:lnTo>
                <a:lnTo>
                  <a:pt x="0" y="0"/>
                </a:lnTo>
                <a:close/>
              </a:path>
            </a:pathLst>
          </a:custGeom>
          <a:blipFill>
            <a:blip r:embed="rId2"/>
            <a:stretch>
              <a:fillRect l="0" t="-617" r="0" b="-617"/>
            </a:stretch>
          </a:blipFill>
        </p:spPr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0</vt:i4>
      </vt:variant>
    </vt:vector>
  </HeadingPairs>
  <TitlesOfParts>
    <vt:vector size="1" baseType="lpstr">
      <vt:lpstr>Office Theme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>
  <dcterms:created xsi:type="dcterms:W3CDTF">2006-08-16T00:00:00Z</dcterms:created>
  <dc:identifier>DAGC4UMkmMU</dc:identifier>
  <dcterms:modified xsi:type="dcterms:W3CDTF">2011-08-01T06:04:30Z</dcterms:modified>
  <cp:revision>1</cp:revision>
  <dc:title>24A-Plantilla Presentacion-Arquitectura-de-marca.pptx</dc:title>
</cp:coreProperties>
</file>