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0701" y="3952875"/>
            <a:ext cx="8246597" cy="2381250"/>
          </a:xfrm>
          <a:custGeom>
            <a:avLst/>
            <a:gdLst/>
            <a:ahLst/>
            <a:cxnLst/>
            <a:rect r="r" b="b" t="t" l="l"/>
            <a:pathLst>
              <a:path h="2381250" w="8246597">
                <a:moveTo>
                  <a:pt x="0" y="0"/>
                </a:moveTo>
                <a:lnTo>
                  <a:pt x="8246598" y="0"/>
                </a:lnTo>
                <a:lnTo>
                  <a:pt x="8246598" y="2381250"/>
                </a:lnTo>
                <a:lnTo>
                  <a:pt x="0" y="2381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16090" y="12573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16090" y="8654415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