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16090" y="10668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16090" y="865632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