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16/08/18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5" y="2794000"/>
            <a:ext cx="412519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33416"/>
            <a:ext cx="1837267" cy="5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153216"/>
            <a:ext cx="1837267" cy="5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2018-08-16T18:04:21Z</dcterms:modified>
</cp:coreProperties>
</file>