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AC130A-77C6-4D3A-A7E6-27720E393B04}" v="21" dt="2024-01-30T00:46:27.296"/>
    <p1510:client id="{59A9B781-027F-422D-B304-43307FA740E4}" v="28" dt="2024-01-30T00:24:31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2456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yci Cooper" userId="76258758e1e64f06" providerId="Windows Live" clId="Web-{38AC130A-77C6-4D3A-A7E6-27720E393B04}"/>
    <pc:docChg chg="modSld">
      <pc:chgData name="Keyci Cooper" userId="76258758e1e64f06" providerId="Windows Live" clId="Web-{38AC130A-77C6-4D3A-A7E6-27720E393B04}" dt="2024-01-30T00:46:27.296" v="20" actId="1076"/>
      <pc:docMkLst>
        <pc:docMk/>
      </pc:docMkLst>
      <pc:sldChg chg="addSp modSp">
        <pc:chgData name="Keyci Cooper" userId="76258758e1e64f06" providerId="Windows Live" clId="Web-{38AC130A-77C6-4D3A-A7E6-27720E393B04}" dt="2024-01-30T00:45:03.996" v="0"/>
        <pc:sldMkLst>
          <pc:docMk/>
          <pc:sldMk cId="3840947638" sldId="256"/>
        </pc:sldMkLst>
        <pc:picChg chg="add mod">
          <ac:chgData name="Keyci Cooper" userId="76258758e1e64f06" providerId="Windows Live" clId="Web-{38AC130A-77C6-4D3A-A7E6-27720E393B04}" dt="2024-01-30T00:45:03.996" v="0"/>
          <ac:picMkLst>
            <pc:docMk/>
            <pc:sldMk cId="3840947638" sldId="256"/>
            <ac:picMk id="4" creationId="{9D479078-8A58-AF0F-42B8-8FCF87420CF2}"/>
          </ac:picMkLst>
        </pc:picChg>
      </pc:sldChg>
      <pc:sldChg chg="addSp delSp modSp">
        <pc:chgData name="Keyci Cooper" userId="76258758e1e64f06" providerId="Windows Live" clId="Web-{38AC130A-77C6-4D3A-A7E6-27720E393B04}" dt="2024-01-30T00:46:11.014" v="14" actId="1076"/>
        <pc:sldMkLst>
          <pc:docMk/>
          <pc:sldMk cId="4131008323" sldId="257"/>
        </pc:sldMkLst>
        <pc:picChg chg="del">
          <ac:chgData name="Keyci Cooper" userId="76258758e1e64f06" providerId="Windows Live" clId="Web-{38AC130A-77C6-4D3A-A7E6-27720E393B04}" dt="2024-01-30T00:45:27.621" v="1"/>
          <ac:picMkLst>
            <pc:docMk/>
            <pc:sldMk cId="4131008323" sldId="257"/>
            <ac:picMk id="2" creationId="{57C15B6A-5414-F101-B2C5-369E1D4B4C1F}"/>
          </ac:picMkLst>
        </pc:picChg>
        <pc:picChg chg="add mod">
          <ac:chgData name="Keyci Cooper" userId="76258758e1e64f06" providerId="Windows Live" clId="Web-{38AC130A-77C6-4D3A-A7E6-27720E393B04}" dt="2024-01-30T00:46:11.014" v="14" actId="1076"/>
          <ac:picMkLst>
            <pc:docMk/>
            <pc:sldMk cId="4131008323" sldId="257"/>
            <ac:picMk id="3" creationId="{58832B39-A837-DA70-7C60-B4DC121214AF}"/>
          </ac:picMkLst>
        </pc:picChg>
        <pc:inkChg chg="add del">
          <ac:chgData name="Keyci Cooper" userId="76258758e1e64f06" providerId="Windows Live" clId="Web-{38AC130A-77C6-4D3A-A7E6-27720E393B04}" dt="2024-01-30T00:45:43.528" v="4"/>
          <ac:inkMkLst>
            <pc:docMk/>
            <pc:sldMk cId="4131008323" sldId="257"/>
            <ac:inkMk id="4" creationId="{6DB0A848-708B-1CBC-EDA9-6577EC144C38}"/>
          </ac:inkMkLst>
        </pc:inkChg>
      </pc:sldChg>
      <pc:sldChg chg="addSp delSp modSp">
        <pc:chgData name="Keyci Cooper" userId="76258758e1e64f06" providerId="Windows Live" clId="Web-{38AC130A-77C6-4D3A-A7E6-27720E393B04}" dt="2024-01-30T00:46:27.296" v="20" actId="1076"/>
        <pc:sldMkLst>
          <pc:docMk/>
          <pc:sldMk cId="3568252112" sldId="258"/>
        </pc:sldMkLst>
        <pc:picChg chg="add mod">
          <ac:chgData name="Keyci Cooper" userId="76258758e1e64f06" providerId="Windows Live" clId="Web-{38AC130A-77C6-4D3A-A7E6-27720E393B04}" dt="2024-01-30T00:46:27.296" v="20" actId="1076"/>
          <ac:picMkLst>
            <pc:docMk/>
            <pc:sldMk cId="3568252112" sldId="258"/>
            <ac:picMk id="4" creationId="{1826DECA-9E03-ACFB-28B2-2BAF0C3A1B30}"/>
          </ac:picMkLst>
        </pc:picChg>
        <pc:picChg chg="del">
          <ac:chgData name="Keyci Cooper" userId="76258758e1e64f06" providerId="Windows Live" clId="Web-{38AC130A-77C6-4D3A-A7E6-27720E393B04}" dt="2024-01-30T00:46:21.108" v="17"/>
          <ac:picMkLst>
            <pc:docMk/>
            <pc:sldMk cId="3568252112" sldId="258"/>
            <ac:picMk id="5" creationId="{AA5D53EB-DF93-4C31-37EB-1730F4330F43}"/>
          </ac:picMkLst>
        </pc:picChg>
        <pc:inkChg chg="add del">
          <ac:chgData name="Keyci Cooper" userId="76258758e1e64f06" providerId="Windows Live" clId="Web-{38AC130A-77C6-4D3A-A7E6-27720E393B04}" dt="2024-01-30T00:46:21.108" v="16"/>
          <ac:inkMkLst>
            <pc:docMk/>
            <pc:sldMk cId="3568252112" sldId="258"/>
            <ac:inkMk id="2" creationId="{5BA7E8E0-4C25-5AA2-4785-777D073C1803}"/>
          </ac:inkMkLst>
        </pc:inkChg>
      </pc:sldChg>
    </pc:docChg>
  </pc:docChgLst>
  <pc:docChgLst>
    <pc:chgData name="Keyci Cooper" userId="76258758e1e64f06" providerId="Windows Live" clId="Web-{E004761E-61BA-4D63-85FE-00D5B7A9C383}"/>
    <pc:docChg chg="modSld">
      <pc:chgData name="Keyci Cooper" userId="76258758e1e64f06" providerId="Windows Live" clId="Web-{E004761E-61BA-4D63-85FE-00D5B7A9C383}" dt="2024-01-25T17:17:32.551" v="123"/>
      <pc:docMkLst>
        <pc:docMk/>
      </pc:docMkLst>
      <pc:sldChg chg="addSp delSp modSp">
        <pc:chgData name="Keyci Cooper" userId="76258758e1e64f06" providerId="Windows Live" clId="Web-{E004761E-61BA-4D63-85FE-00D5B7A9C383}" dt="2024-01-25T17:17:32.551" v="123"/>
        <pc:sldMkLst>
          <pc:docMk/>
          <pc:sldMk cId="3840947638" sldId="256"/>
        </pc:sldMkLst>
        <pc:spChg chg="add del mod">
          <ac:chgData name="Keyci Cooper" userId="76258758e1e64f06" providerId="Windows Live" clId="Web-{E004761E-61BA-4D63-85FE-00D5B7A9C383}" dt="2024-01-25T17:08:51.408" v="53"/>
          <ac:spMkLst>
            <pc:docMk/>
            <pc:sldMk cId="3840947638" sldId="256"/>
            <ac:spMk id="2" creationId="{6D3B218E-8847-61C2-49DC-3EB583034D0E}"/>
          </ac:spMkLst>
        </pc:spChg>
        <pc:spChg chg="add del mod">
          <ac:chgData name="Keyci Cooper" userId="76258758e1e64f06" providerId="Windows Live" clId="Web-{E004761E-61BA-4D63-85FE-00D5B7A9C383}" dt="2024-01-25T16:55:39.662" v="24"/>
          <ac:spMkLst>
            <pc:docMk/>
            <pc:sldMk cId="3840947638" sldId="256"/>
            <ac:spMk id="5" creationId="{CA310B50-7747-049E-4FDF-859EE8C9C398}"/>
          </ac:spMkLst>
        </pc:spChg>
        <pc:spChg chg="add del">
          <ac:chgData name="Keyci Cooper" userId="76258758e1e64f06" providerId="Windows Live" clId="Web-{E004761E-61BA-4D63-85FE-00D5B7A9C383}" dt="2024-01-25T16:50:06.666" v="15"/>
          <ac:spMkLst>
            <pc:docMk/>
            <pc:sldMk cId="3840947638" sldId="256"/>
            <ac:spMk id="6" creationId="{21D5D3DF-6BB7-4DED-1660-4715A1D6A8CF}"/>
          </ac:spMkLst>
        </pc:spChg>
        <pc:spChg chg="del">
          <ac:chgData name="Keyci Cooper" userId="76258758e1e64f06" providerId="Windows Live" clId="Web-{E004761E-61BA-4D63-85FE-00D5B7A9C383}" dt="2024-01-25T16:49:21.587" v="10"/>
          <ac:spMkLst>
            <pc:docMk/>
            <pc:sldMk cId="3840947638" sldId="256"/>
            <ac:spMk id="7" creationId="{00000000-0000-0000-0000-000000000000}"/>
          </ac:spMkLst>
        </pc:spChg>
        <pc:spChg chg="add del mod">
          <ac:chgData name="Keyci Cooper" userId="76258758e1e64f06" providerId="Windows Live" clId="Web-{E004761E-61BA-4D63-85FE-00D5B7A9C383}" dt="2024-01-25T16:55:40.193" v="25"/>
          <ac:spMkLst>
            <pc:docMk/>
            <pc:sldMk cId="3840947638" sldId="256"/>
            <ac:spMk id="9" creationId="{46660B23-379D-1456-41F2-2586F31AE0AA}"/>
          </ac:spMkLst>
        </pc:spChg>
        <pc:picChg chg="add">
          <ac:chgData name="Keyci Cooper" userId="76258758e1e64f06" providerId="Windows Live" clId="Web-{E004761E-61BA-4D63-85FE-00D5B7A9C383}" dt="2024-01-25T17:09:47.785" v="58"/>
          <ac:picMkLst>
            <pc:docMk/>
            <pc:sldMk cId="3840947638" sldId="256"/>
            <ac:picMk id="15" creationId="{EFE3870D-470D-78E6-3977-6AAE1296CCFD}"/>
          </ac:picMkLst>
        </pc:picChg>
        <pc:picChg chg="add mod">
          <ac:chgData name="Keyci Cooper" userId="76258758e1e64f06" providerId="Windows Live" clId="Web-{E004761E-61BA-4D63-85FE-00D5B7A9C383}" dt="2024-01-25T17:10:14.880" v="59"/>
          <ac:picMkLst>
            <pc:docMk/>
            <pc:sldMk cId="3840947638" sldId="256"/>
            <ac:picMk id="16" creationId="{7F5D4A40-8713-FA38-04E8-439469AE08CA}"/>
          </ac:picMkLst>
        </pc:picChg>
        <pc:inkChg chg="add del">
          <ac:chgData name="Keyci Cooper" userId="76258758e1e64f06" providerId="Windows Live" clId="Web-{E004761E-61BA-4D63-85FE-00D5B7A9C383}" dt="2024-01-25T16:49:05.649" v="8"/>
          <ac:inkMkLst>
            <pc:docMk/>
            <pc:sldMk cId="3840947638" sldId="256"/>
            <ac:inkMk id="4" creationId="{1EC27F91-816C-3837-4D8C-7E4F8C778453}"/>
          </ac:inkMkLst>
        </pc:inkChg>
        <pc:inkChg chg="add del">
          <ac:chgData name="Keyci Cooper" userId="76258758e1e64f06" providerId="Windows Live" clId="Web-{E004761E-61BA-4D63-85FE-00D5B7A9C383}" dt="2024-01-25T17:04:47.196" v="40"/>
          <ac:inkMkLst>
            <pc:docMk/>
            <pc:sldMk cId="3840947638" sldId="256"/>
            <ac:inkMk id="10" creationId="{CBF3A916-95F5-07A2-912F-3D8C2C238103}"/>
          </ac:inkMkLst>
        </pc:inkChg>
        <pc:inkChg chg="add del">
          <ac:chgData name="Keyci Cooper" userId="76258758e1e64f06" providerId="Windows Live" clId="Web-{E004761E-61BA-4D63-85FE-00D5B7A9C383}" dt="2024-01-25T17:04:47.196" v="39"/>
          <ac:inkMkLst>
            <pc:docMk/>
            <pc:sldMk cId="3840947638" sldId="256"/>
            <ac:inkMk id="11" creationId="{BD4F71C1-F6AE-492C-A053-1B1096DE1A6A}"/>
          </ac:inkMkLst>
        </pc:inkChg>
        <pc:inkChg chg="add del">
          <ac:chgData name="Keyci Cooper" userId="76258758e1e64f06" providerId="Windows Live" clId="Web-{E004761E-61BA-4D63-85FE-00D5B7A9C383}" dt="2024-01-25T17:08:51.408" v="52"/>
          <ac:inkMkLst>
            <pc:docMk/>
            <pc:sldMk cId="3840947638" sldId="256"/>
            <ac:inkMk id="12" creationId="{8AAEFF7E-D8C7-9AD1-AFF2-CC0BF522B2B6}"/>
          </ac:inkMkLst>
        </pc:inkChg>
        <pc:inkChg chg="add del">
          <ac:chgData name="Keyci Cooper" userId="76258758e1e64f06" providerId="Windows Live" clId="Web-{E004761E-61BA-4D63-85FE-00D5B7A9C383}" dt="2024-01-25T17:09:39.941" v="57"/>
          <ac:inkMkLst>
            <pc:docMk/>
            <pc:sldMk cId="3840947638" sldId="256"/>
            <ac:inkMk id="13" creationId="{1E56FB8B-CDFA-E2D1-C815-86F50F869BF0}"/>
          </ac:inkMkLst>
        </pc:inkChg>
        <pc:inkChg chg="add del">
          <ac:chgData name="Keyci Cooper" userId="76258758e1e64f06" providerId="Windows Live" clId="Web-{E004761E-61BA-4D63-85FE-00D5B7A9C383}" dt="2024-01-25T17:17:32.551" v="123"/>
          <ac:inkMkLst>
            <pc:docMk/>
            <pc:sldMk cId="3840947638" sldId="256"/>
            <ac:inkMk id="17" creationId="{20F336AC-B9A4-0A6C-BD7C-ACCC4A3469CC}"/>
          </ac:inkMkLst>
        </pc:inkChg>
      </pc:sldChg>
      <pc:sldChg chg="addSp delSp modSp">
        <pc:chgData name="Keyci Cooper" userId="76258758e1e64f06" providerId="Windows Live" clId="Web-{E004761E-61BA-4D63-85FE-00D5B7A9C383}" dt="2024-01-25T17:17:05.487" v="114" actId="1076"/>
        <pc:sldMkLst>
          <pc:docMk/>
          <pc:sldMk cId="4131008323" sldId="257"/>
        </pc:sldMkLst>
        <pc:picChg chg="del">
          <ac:chgData name="Keyci Cooper" userId="76258758e1e64f06" providerId="Windows Live" clId="Web-{E004761E-61BA-4D63-85FE-00D5B7A9C383}" dt="2024-01-25T17:10:54.834" v="69"/>
          <ac:picMkLst>
            <pc:docMk/>
            <pc:sldMk cId="4131008323" sldId="257"/>
            <ac:picMk id="2" creationId="{00000000-0000-0000-0000-000000000000}"/>
          </ac:picMkLst>
        </pc:picChg>
        <pc:picChg chg="del mod">
          <ac:chgData name="Keyci Cooper" userId="76258758e1e64f06" providerId="Windows Live" clId="Web-{E004761E-61BA-4D63-85FE-00D5B7A9C383}" dt="2024-01-25T17:13:15.495" v="78"/>
          <ac:picMkLst>
            <pc:docMk/>
            <pc:sldMk cId="4131008323" sldId="257"/>
            <ac:picMk id="7" creationId="{00000000-0000-0000-0000-000000000000}"/>
          </ac:picMkLst>
        </pc:picChg>
        <pc:picChg chg="add del mod">
          <ac:chgData name="Keyci Cooper" userId="76258758e1e64f06" providerId="Windows Live" clId="Web-{E004761E-61BA-4D63-85FE-00D5B7A9C383}" dt="2024-01-25T17:10:53.865" v="68"/>
          <ac:picMkLst>
            <pc:docMk/>
            <pc:sldMk cId="4131008323" sldId="257"/>
            <ac:picMk id="9" creationId="{6F3115D5-7D59-CB98-092C-2B27C4B78307}"/>
          </ac:picMkLst>
        </pc:picChg>
        <pc:picChg chg="add del mod">
          <ac:chgData name="Keyci Cooper" userId="76258758e1e64f06" providerId="Windows Live" clId="Web-{E004761E-61BA-4D63-85FE-00D5B7A9C383}" dt="2024-01-25T17:13:30.324" v="84"/>
          <ac:picMkLst>
            <pc:docMk/>
            <pc:sldMk cId="4131008323" sldId="257"/>
            <ac:picMk id="10" creationId="{66F83769-06FF-F293-D84E-6898AA819AD7}"/>
          </ac:picMkLst>
        </pc:picChg>
        <pc:picChg chg="add mod">
          <ac:chgData name="Keyci Cooper" userId="76258758e1e64f06" providerId="Windows Live" clId="Web-{E004761E-61BA-4D63-85FE-00D5B7A9C383}" dt="2024-01-25T17:13:33.043" v="85" actId="1076"/>
          <ac:picMkLst>
            <pc:docMk/>
            <pc:sldMk cId="4131008323" sldId="257"/>
            <ac:picMk id="11" creationId="{4592B6C8-AD44-11C6-ED2E-4F1C4B991740}"/>
          </ac:picMkLst>
        </pc:picChg>
        <pc:picChg chg="add del mod">
          <ac:chgData name="Keyci Cooper" userId="76258758e1e64f06" providerId="Windows Live" clId="Web-{E004761E-61BA-4D63-85FE-00D5B7A9C383}" dt="2024-01-25T17:16:57.909" v="111"/>
          <ac:picMkLst>
            <pc:docMk/>
            <pc:sldMk cId="4131008323" sldId="257"/>
            <ac:picMk id="12" creationId="{3F1A4DDC-9937-AD25-C393-7A8DEE69C832}"/>
          </ac:picMkLst>
        </pc:picChg>
        <pc:picChg chg="add del mod">
          <ac:chgData name="Keyci Cooper" userId="76258758e1e64f06" providerId="Windows Live" clId="Web-{E004761E-61BA-4D63-85FE-00D5B7A9C383}" dt="2024-01-25T17:16:57.612" v="110"/>
          <ac:picMkLst>
            <pc:docMk/>
            <pc:sldMk cId="4131008323" sldId="257"/>
            <ac:picMk id="14" creationId="{8BB1D879-06B0-F467-C6B0-BCF417E83493}"/>
          </ac:picMkLst>
        </pc:picChg>
        <pc:picChg chg="add mod">
          <ac:chgData name="Keyci Cooper" userId="76258758e1e64f06" providerId="Windows Live" clId="Web-{E004761E-61BA-4D63-85FE-00D5B7A9C383}" dt="2024-01-25T17:17:05.487" v="114" actId="1076"/>
          <ac:picMkLst>
            <pc:docMk/>
            <pc:sldMk cId="4131008323" sldId="257"/>
            <ac:picMk id="16" creationId="{5D8DC5AE-6484-17F6-28F4-B27C9AC49196}"/>
          </ac:picMkLst>
        </pc:picChg>
        <pc:inkChg chg="add del">
          <ac:chgData name="Keyci Cooper" userId="76258758e1e64f06" providerId="Windows Live" clId="Web-{E004761E-61BA-4D63-85FE-00D5B7A9C383}" dt="2024-01-25T17:10:26.849" v="63"/>
          <ac:inkMkLst>
            <pc:docMk/>
            <pc:sldMk cId="4131008323" sldId="257"/>
            <ac:inkMk id="3" creationId="{FAC5039F-1356-9DEF-EA3E-0F28A7EF0BA3}"/>
          </ac:inkMkLst>
        </pc:inkChg>
        <pc:inkChg chg="add del">
          <ac:chgData name="Keyci Cooper" userId="76258758e1e64f06" providerId="Windows Live" clId="Web-{E004761E-61BA-4D63-85FE-00D5B7A9C383}" dt="2024-01-25T16:56:01.194" v="28"/>
          <ac:inkMkLst>
            <pc:docMk/>
            <pc:sldMk cId="4131008323" sldId="257"/>
            <ac:inkMk id="4" creationId="{A6A25FB8-6AEF-528C-6447-69D521353A8A}"/>
          </ac:inkMkLst>
        </pc:inkChg>
        <pc:inkChg chg="add del">
          <ac:chgData name="Keyci Cooper" userId="76258758e1e64f06" providerId="Windows Live" clId="Web-{E004761E-61BA-4D63-85FE-00D5B7A9C383}" dt="2024-01-25T17:13:20.886" v="81"/>
          <ac:inkMkLst>
            <pc:docMk/>
            <pc:sldMk cId="4131008323" sldId="257"/>
            <ac:inkMk id="5" creationId="{5E7B102F-9500-FD85-169B-824DD5733B6B}"/>
          </ac:inkMkLst>
        </pc:inkChg>
        <pc:inkChg chg="add del">
          <ac:chgData name="Keyci Cooper" userId="76258758e1e64f06" providerId="Windows Live" clId="Web-{E004761E-61BA-4D63-85FE-00D5B7A9C383}" dt="2024-01-25T17:13:20.886" v="80"/>
          <ac:inkMkLst>
            <pc:docMk/>
            <pc:sldMk cId="4131008323" sldId="257"/>
            <ac:inkMk id="6" creationId="{F348088B-81D4-4FFA-6F32-CF8C7679E704}"/>
          </ac:inkMkLst>
        </pc:inkChg>
        <pc:inkChg chg="add del">
          <ac:chgData name="Keyci Cooper" userId="76258758e1e64f06" providerId="Windows Live" clId="Web-{E004761E-61BA-4D63-85FE-00D5B7A9C383}" dt="2024-01-25T17:10:26.849" v="62"/>
          <ac:inkMkLst>
            <pc:docMk/>
            <pc:sldMk cId="4131008323" sldId="257"/>
            <ac:inkMk id="8" creationId="{129F1D27-2C5B-718A-7827-AB7A0866AA54}"/>
          </ac:inkMkLst>
        </pc:inkChg>
        <pc:inkChg chg="add del">
          <ac:chgData name="Keyci Cooper" userId="76258758e1e64f06" providerId="Windows Live" clId="Web-{E004761E-61BA-4D63-85FE-00D5B7A9C383}" dt="2024-01-25T17:13:57.450" v="90"/>
          <ac:inkMkLst>
            <pc:docMk/>
            <pc:sldMk cId="4131008323" sldId="257"/>
            <ac:inkMk id="13" creationId="{1EA26927-D7B3-607E-44F2-A897040EDC91}"/>
          </ac:inkMkLst>
        </pc:inkChg>
        <pc:inkChg chg="add del">
          <ac:chgData name="Keyci Cooper" userId="76258758e1e64f06" providerId="Windows Live" clId="Web-{E004761E-61BA-4D63-85FE-00D5B7A9C383}" dt="2024-01-25T17:16:44.440" v="105"/>
          <ac:inkMkLst>
            <pc:docMk/>
            <pc:sldMk cId="4131008323" sldId="257"/>
            <ac:inkMk id="15" creationId="{DE1F91B2-883E-6E13-171A-CBB3C28B551B}"/>
          </ac:inkMkLst>
        </pc:inkChg>
      </pc:sldChg>
      <pc:sldChg chg="addSp delSp modSp">
        <pc:chgData name="Keyci Cooper" userId="76258758e1e64f06" providerId="Windows Live" clId="Web-{E004761E-61BA-4D63-85FE-00D5B7A9C383}" dt="2024-01-25T17:17:25.113" v="122" actId="1076"/>
        <pc:sldMkLst>
          <pc:docMk/>
          <pc:sldMk cId="3568252112" sldId="258"/>
        </pc:sldMkLst>
        <pc:picChg chg="del">
          <ac:chgData name="Keyci Cooper" userId="76258758e1e64f06" providerId="Windows Live" clId="Web-{E004761E-61BA-4D63-85FE-00D5B7A9C383}" dt="2024-01-25T17:14:12.872" v="92"/>
          <ac:picMkLst>
            <pc:docMk/>
            <pc:sldMk cId="3568252112" sldId="258"/>
            <ac:picMk id="4" creationId="{00000000-0000-0000-0000-000000000000}"/>
          </ac:picMkLst>
        </pc:picChg>
        <pc:picChg chg="add del mod">
          <ac:chgData name="Keyci Cooper" userId="76258758e1e64f06" providerId="Windows Live" clId="Web-{E004761E-61BA-4D63-85FE-00D5B7A9C383}" dt="2024-01-25T17:17:10.456" v="116"/>
          <ac:picMkLst>
            <pc:docMk/>
            <pc:sldMk cId="3568252112" sldId="258"/>
            <ac:picMk id="5" creationId="{AFE80557-AD73-97B3-F886-535A0CFEC233}"/>
          </ac:picMkLst>
        </pc:picChg>
        <pc:picChg chg="del">
          <ac:chgData name="Keyci Cooper" userId="76258758e1e64f06" providerId="Windows Live" clId="Web-{E004761E-61BA-4D63-85FE-00D5B7A9C383}" dt="2024-01-25T17:14:14.060" v="93"/>
          <ac:picMkLst>
            <pc:docMk/>
            <pc:sldMk cId="3568252112" sldId="258"/>
            <ac:picMk id="6" creationId="{00000000-0000-0000-0000-000000000000}"/>
          </ac:picMkLst>
        </pc:picChg>
        <pc:picChg chg="add del mod">
          <ac:chgData name="Keyci Cooper" userId="76258758e1e64f06" providerId="Windows Live" clId="Web-{E004761E-61BA-4D63-85FE-00D5B7A9C383}" dt="2024-01-25T17:17:10.456" v="115"/>
          <ac:picMkLst>
            <pc:docMk/>
            <pc:sldMk cId="3568252112" sldId="258"/>
            <ac:picMk id="8" creationId="{8225C9EB-A064-0009-19F5-87835089CD27}"/>
          </ac:picMkLst>
        </pc:picChg>
        <pc:picChg chg="add mod">
          <ac:chgData name="Keyci Cooper" userId="76258758e1e64f06" providerId="Windows Live" clId="Web-{E004761E-61BA-4D63-85FE-00D5B7A9C383}" dt="2024-01-25T17:17:25.097" v="121" actId="1076"/>
          <ac:picMkLst>
            <pc:docMk/>
            <pc:sldMk cId="3568252112" sldId="258"/>
            <ac:picMk id="10" creationId="{3FF8B9DA-485D-1D4A-BB01-068BAB97C8E9}"/>
          </ac:picMkLst>
        </pc:picChg>
        <pc:picChg chg="add mod">
          <ac:chgData name="Keyci Cooper" userId="76258758e1e64f06" providerId="Windows Live" clId="Web-{E004761E-61BA-4D63-85FE-00D5B7A9C383}" dt="2024-01-25T17:17:25.113" v="122" actId="1076"/>
          <ac:picMkLst>
            <pc:docMk/>
            <pc:sldMk cId="3568252112" sldId="258"/>
            <ac:picMk id="12" creationId="{9FA570F0-747E-1789-C352-C30E227F80BC}"/>
          </ac:picMkLst>
        </pc:picChg>
        <pc:inkChg chg="add del">
          <ac:chgData name="Keyci Cooper" userId="76258758e1e64f06" providerId="Windows Live" clId="Web-{E004761E-61BA-4D63-85FE-00D5B7A9C383}" dt="2024-01-25T17:14:14.544" v="94"/>
          <ac:inkMkLst>
            <pc:docMk/>
            <pc:sldMk cId="3568252112" sldId="258"/>
            <ac:inkMk id="2" creationId="{BCF530E4-3EA3-F9E4-265F-5FA09713555F}"/>
          </ac:inkMkLst>
        </pc:inkChg>
      </pc:sldChg>
      <pc:sldChg chg="addSp delSp modSp">
        <pc:chgData name="Keyci Cooper" userId="76258758e1e64f06" providerId="Windows Live" clId="Web-{E004761E-61BA-4D63-85FE-00D5B7A9C383}" dt="2024-01-25T17:08:59.346" v="55"/>
        <pc:sldMkLst>
          <pc:docMk/>
          <pc:sldMk cId="1630694280" sldId="259"/>
        </pc:sldMkLst>
        <pc:spChg chg="del mod">
          <ac:chgData name="Keyci Cooper" userId="76258758e1e64f06" providerId="Windows Live" clId="Web-{E004761E-61BA-4D63-85FE-00D5B7A9C383}" dt="2024-01-25T17:07:24.030" v="41"/>
          <ac:spMkLst>
            <pc:docMk/>
            <pc:sldMk cId="1630694280" sldId="259"/>
            <ac:spMk id="7" creationId="{00000000-0000-0000-0000-000000000000}"/>
          </ac:spMkLst>
        </pc:spChg>
        <pc:spChg chg="mod">
          <ac:chgData name="Keyci Cooper" userId="76258758e1e64f06" providerId="Windows Live" clId="Web-{E004761E-61BA-4D63-85FE-00D5B7A9C383}" dt="2024-01-25T17:07:33.062" v="42" actId="14100"/>
          <ac:spMkLst>
            <pc:docMk/>
            <pc:sldMk cId="1630694280" sldId="259"/>
            <ac:spMk id="8" creationId="{00000000-0000-0000-0000-000000000000}"/>
          </ac:spMkLst>
        </pc:spChg>
        <pc:picChg chg="add mod">
          <ac:chgData name="Keyci Cooper" userId="76258758e1e64f06" providerId="Windows Live" clId="Web-{E004761E-61BA-4D63-85FE-00D5B7A9C383}" dt="2024-01-25T17:08:37.392" v="49" actId="1076"/>
          <ac:picMkLst>
            <pc:docMk/>
            <pc:sldMk cId="1630694280" sldId="259"/>
            <ac:picMk id="3" creationId="{0DADCD7D-E583-3CDE-4C9A-C7823E56261B}"/>
          </ac:picMkLst>
        </pc:picChg>
        <pc:inkChg chg="add del">
          <ac:chgData name="Keyci Cooper" userId="76258758e1e64f06" providerId="Windows Live" clId="Web-{E004761E-61BA-4D63-85FE-00D5B7A9C383}" dt="2024-01-25T16:56:24.914" v="32"/>
          <ac:inkMkLst>
            <pc:docMk/>
            <pc:sldMk cId="1630694280" sldId="259"/>
            <ac:inkMk id="2" creationId="{EEDC6267-A4C3-7EBE-D8A6-69E08B1DBF4C}"/>
          </ac:inkMkLst>
        </pc:inkChg>
        <pc:inkChg chg="add">
          <ac:chgData name="Keyci Cooper" userId="76258758e1e64f06" providerId="Windows Live" clId="Web-{E004761E-61BA-4D63-85FE-00D5B7A9C383}" dt="2024-01-25T17:08:39.017" v="50"/>
          <ac:inkMkLst>
            <pc:docMk/>
            <pc:sldMk cId="1630694280" sldId="259"/>
            <ac:inkMk id="4" creationId="{7C20B624-EAD0-1B02-90EA-9DF19AB84AC5}"/>
          </ac:inkMkLst>
        </pc:inkChg>
        <pc:inkChg chg="add del">
          <ac:chgData name="Keyci Cooper" userId="76258758e1e64f06" providerId="Windows Live" clId="Web-{E004761E-61BA-4D63-85FE-00D5B7A9C383}" dt="2024-01-25T17:08:59.346" v="55"/>
          <ac:inkMkLst>
            <pc:docMk/>
            <pc:sldMk cId="1630694280" sldId="259"/>
            <ac:inkMk id="5" creationId="{88676EE8-669A-AB03-A481-EA5E564C1D57}"/>
          </ac:inkMkLst>
        </pc:inkChg>
      </pc:sldChg>
    </pc:docChg>
  </pc:docChgLst>
  <pc:docChgLst>
    <pc:chgData name="Keyci Cooper" userId="76258758e1e64f06" providerId="Windows Live" clId="Web-{59A9B781-027F-422D-B304-43307FA740E4}"/>
    <pc:docChg chg="modSld">
      <pc:chgData name="Keyci Cooper" userId="76258758e1e64f06" providerId="Windows Live" clId="Web-{59A9B781-027F-422D-B304-43307FA740E4}" dt="2024-01-30T00:24:31.817" v="27" actId="1076"/>
      <pc:docMkLst>
        <pc:docMk/>
      </pc:docMkLst>
      <pc:sldChg chg="addSp modSp">
        <pc:chgData name="Keyci Cooper" userId="76258758e1e64f06" providerId="Windows Live" clId="Web-{59A9B781-027F-422D-B304-43307FA740E4}" dt="2024-01-30T00:22:38.985" v="0"/>
        <pc:sldMkLst>
          <pc:docMk/>
          <pc:sldMk cId="3840947638" sldId="256"/>
        </pc:sldMkLst>
        <pc:picChg chg="add mod">
          <ac:chgData name="Keyci Cooper" userId="76258758e1e64f06" providerId="Windows Live" clId="Web-{59A9B781-027F-422D-B304-43307FA740E4}" dt="2024-01-30T00:22:38.985" v="0"/>
          <ac:picMkLst>
            <pc:docMk/>
            <pc:sldMk cId="3840947638" sldId="256"/>
            <ac:picMk id="2" creationId="{7340F815-7032-2951-4701-9BED0391BACC}"/>
          </ac:picMkLst>
        </pc:picChg>
      </pc:sldChg>
      <pc:sldChg chg="addSp delSp modSp">
        <pc:chgData name="Keyci Cooper" userId="76258758e1e64f06" providerId="Windows Live" clId="Web-{59A9B781-027F-422D-B304-43307FA740E4}" dt="2024-01-30T00:24:10.910" v="19" actId="14100"/>
        <pc:sldMkLst>
          <pc:docMk/>
          <pc:sldMk cId="4131008323" sldId="257"/>
        </pc:sldMkLst>
        <pc:picChg chg="add mod">
          <ac:chgData name="Keyci Cooper" userId="76258758e1e64f06" providerId="Windows Live" clId="Web-{59A9B781-027F-422D-B304-43307FA740E4}" dt="2024-01-30T00:24:10.910" v="19" actId="14100"/>
          <ac:picMkLst>
            <pc:docMk/>
            <pc:sldMk cId="4131008323" sldId="257"/>
            <ac:picMk id="2" creationId="{57C15B6A-5414-F101-B2C5-369E1D4B4C1F}"/>
          </ac:picMkLst>
        </pc:picChg>
        <pc:picChg chg="del">
          <ac:chgData name="Keyci Cooper" userId="76258758e1e64f06" providerId="Windows Live" clId="Web-{59A9B781-027F-422D-B304-43307FA740E4}" dt="2024-01-30T00:24:01.269" v="16"/>
          <ac:picMkLst>
            <pc:docMk/>
            <pc:sldMk cId="4131008323" sldId="257"/>
            <ac:picMk id="16" creationId="{5D8DC5AE-6484-17F6-28F4-B27C9AC49196}"/>
          </ac:picMkLst>
        </pc:picChg>
      </pc:sldChg>
      <pc:sldChg chg="addSp delSp modSp">
        <pc:chgData name="Keyci Cooper" userId="76258758e1e64f06" providerId="Windows Live" clId="Web-{59A9B781-027F-422D-B304-43307FA740E4}" dt="2024-01-30T00:24:31.817" v="27" actId="1076"/>
        <pc:sldMkLst>
          <pc:docMk/>
          <pc:sldMk cId="3568252112" sldId="258"/>
        </pc:sldMkLst>
        <pc:picChg chg="add mod">
          <ac:chgData name="Keyci Cooper" userId="76258758e1e64f06" providerId="Windows Live" clId="Web-{59A9B781-027F-422D-B304-43307FA740E4}" dt="2024-01-30T00:24:31.817" v="27" actId="1076"/>
          <ac:picMkLst>
            <pc:docMk/>
            <pc:sldMk cId="3568252112" sldId="258"/>
            <ac:picMk id="5" creationId="{AA5D53EB-DF93-4C31-37EB-1730F4330F43}"/>
          </ac:picMkLst>
        </pc:picChg>
        <pc:picChg chg="del">
          <ac:chgData name="Keyci Cooper" userId="76258758e1e64f06" providerId="Windows Live" clId="Web-{59A9B781-027F-422D-B304-43307FA740E4}" dt="2024-01-30T00:24:22.066" v="23"/>
          <ac:picMkLst>
            <pc:docMk/>
            <pc:sldMk cId="3568252112" sldId="258"/>
            <ac:picMk id="12" creationId="{9FA570F0-747E-1789-C352-C30E227F80BC}"/>
          </ac:picMkLst>
        </pc:picChg>
        <pc:inkChg chg="add del">
          <ac:chgData name="Keyci Cooper" userId="76258758e1e64f06" providerId="Windows Live" clId="Web-{59A9B781-027F-422D-B304-43307FA740E4}" dt="2024-01-30T00:24:22.066" v="22"/>
          <ac:inkMkLst>
            <pc:docMk/>
            <pc:sldMk cId="3568252112" sldId="258"/>
            <ac:inkMk id="2" creationId="{2B2F5BBD-11CB-CB77-2456-6ED63D0A2272}"/>
          </ac:inkMkLst>
        </pc:inkChg>
        <pc:inkChg chg="add del">
          <ac:chgData name="Keyci Cooper" userId="76258758e1e64f06" providerId="Windows Live" clId="Web-{59A9B781-027F-422D-B304-43307FA740E4}" dt="2024-01-30T00:24:24.520" v="24"/>
          <ac:inkMkLst>
            <pc:docMk/>
            <pc:sldMk cId="3568252112" sldId="258"/>
            <ac:inkMk id="3" creationId="{B4762AA2-D61F-1FF8-6CFD-35A766000C6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30T00:21:49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45396 14839 1927 0 0,'-3'-3'3469'0'0,"-1"-1"-2955"0"0,-1 3-514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567" y="2919720"/>
            <a:ext cx="4212166" cy="10185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FE3870D-470D-78E6-3977-6AAE1296C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5343"/>
            <a:ext cx="9144000" cy="11290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F5D4A40-8713-FA38-04E8-439469AE0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768905"/>
            <a:ext cx="4572000" cy="132019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340F815-7032-2951-4701-9BED0391B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721874"/>
            <a:ext cx="4572000" cy="14142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D479078-8A58-AF0F-42B8-8FCF87420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695284"/>
            <a:ext cx="4572000" cy="146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592B6C8-AD44-11C6-ED2E-4F1C4B991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40" y="-803"/>
            <a:ext cx="9159550" cy="8542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8832B39-A837-DA70-7C60-B4DC12121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845" y="58138"/>
            <a:ext cx="2004394" cy="7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FF8B9DA-485D-1D4A-BB01-068BAB97C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40" y="6009667"/>
            <a:ext cx="9159550" cy="8542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826DECA-9E03-ACFB-28B2-2BAF0C3A1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845" y="6071312"/>
            <a:ext cx="2004394" cy="7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30821" y="0"/>
            <a:ext cx="9174821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ADCD7D-E583-3CDE-4C9A-C7823E562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5343"/>
            <a:ext cx="9144000" cy="112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7C20B624-EAD0-1B02-90EA-9DF19AB84AC5}"/>
                  </a:ext>
                </a:extLst>
              </p14:cNvPr>
              <p14:cNvContentPartPr/>
              <p14:nvPr/>
            </p14:nvContentPartPr>
            <p14:xfrm>
              <a:off x="10647630" y="3912211"/>
              <a:ext cx="7544" cy="7544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7C20B624-EAD0-1B02-90EA-9DF19AB84A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19195" y="3870300"/>
                <a:ext cx="64994" cy="905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106</cp:revision>
  <dcterms:created xsi:type="dcterms:W3CDTF">2017-05-25T18:43:25Z</dcterms:created>
  <dcterms:modified xsi:type="dcterms:W3CDTF">2024-01-30T00:46:27Z</dcterms:modified>
</cp:coreProperties>
</file>