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787B1-C85A-469F-A9A0-B5F90604A822}" v="30" dt="2024-01-30T02:45:16.948"/>
    <p1510:client id="{38AC130A-77C6-4D3A-A7E6-27720E393B04}" v="89" dt="2024-01-30T00:54:45.690"/>
    <p1510:client id="{59A9B781-027F-422D-B304-43307FA740E4}" v="28" dt="2024-01-30T00:24:31.817"/>
    <p1510:client id="{5EAEB617-C630-433F-BAA5-9ACF12A6601C}" v="152" dt="2024-01-30T13:07:36.1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07:36.199" v="151" actId="1076"/>
      <pc:docMkLst>
        <pc:docMk/>
      </pc:docMkLst>
      <pc:sldChg chg="addSp delSp modSp">
        <pc:chgData name="Keyci Cooper" userId="76258758e1e64f06" providerId="Windows Live" clId="Web-{5EAEB617-C630-433F-BAA5-9ACF12A6601C}" dt="2024-01-30T13:06:53.870" v="140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del mod">
          <ac:chgData name="Keyci Cooper" userId="76258758e1e64f06" providerId="Windows Live" clId="Web-{5EAEB617-C630-433F-BAA5-9ACF12A6601C}" dt="2024-01-30T13:03:19.127" v="126"/>
          <ac:picMkLst>
            <pc:docMk/>
            <pc:sldMk cId="3840947638" sldId="256"/>
            <ac:picMk id="16" creationId="{B77B8F59-BA91-B483-7136-948CC3C5249E}"/>
          </ac:picMkLst>
        </pc:picChg>
        <pc:picChg chg="add del mod">
          <ac:chgData name="Keyci Cooper" userId="76258758e1e64f06" providerId="Windows Live" clId="Web-{5EAEB617-C630-433F-BAA5-9ACF12A6601C}" dt="2024-01-30T13:06:40.338" v="139"/>
          <ac:picMkLst>
            <pc:docMk/>
            <pc:sldMk cId="3840947638" sldId="256"/>
            <ac:picMk id="18" creationId="{33D5E91E-01D3-7DD2-3DEC-8DBAAB1F7BA1}"/>
          </ac:picMkLst>
        </pc:picChg>
        <pc:picChg chg="add mod">
          <ac:chgData name="Keyci Cooper" userId="76258758e1e64f06" providerId="Windows Live" clId="Web-{5EAEB617-C630-433F-BAA5-9ACF12A6601C}" dt="2024-01-30T13:06:53.870" v="140"/>
          <ac:picMkLst>
            <pc:docMk/>
            <pc:sldMk cId="3840947638" sldId="256"/>
            <ac:picMk id="19" creationId="{55C4C649-B214-DC47-0256-8F727E12EE9C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  <pc:inkChg chg="add del">
          <ac:chgData name="Keyci Cooper" userId="76258758e1e64f06" providerId="Windows Live" clId="Web-{5EAEB617-C630-433F-BAA5-9ACF12A6601C}" dt="2024-01-30T13:03:19.127" v="125"/>
          <ac:inkMkLst>
            <pc:docMk/>
            <pc:sldMk cId="3840947638" sldId="256"/>
            <ac:inkMk id="17" creationId="{9B4C9E24-0F3A-B482-52D7-94C3378C739C}"/>
          </ac:inkMkLst>
        </pc:inkChg>
      </pc:sldChg>
      <pc:sldChg chg="addSp delSp modSp">
        <pc:chgData name="Keyci Cooper" userId="76258758e1e64f06" providerId="Windows Live" clId="Web-{5EAEB617-C630-433F-BAA5-9ACF12A6601C}" dt="2024-01-30T13:07:23.261" v="145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del mod">
          <ac:chgData name="Keyci Cooper" userId="76258758e1e64f06" providerId="Windows Live" clId="Web-{5EAEB617-C630-433F-BAA5-9ACF12A6601C}" dt="2024-01-30T13:03:37.425" v="129"/>
          <ac:picMkLst>
            <pc:docMk/>
            <pc:sldMk cId="4131008323" sldId="257"/>
            <ac:picMk id="15" creationId="{3E8C8AF9-F5C7-2155-2D63-D5F4EDD1F593}"/>
          </ac:picMkLst>
        </pc:picChg>
        <pc:picChg chg="add del mod">
          <ac:chgData name="Keyci Cooper" userId="76258758e1e64f06" providerId="Windows Live" clId="Web-{5EAEB617-C630-433F-BAA5-9ACF12A6601C}" dt="2024-01-30T13:07:09.573" v="142"/>
          <ac:picMkLst>
            <pc:docMk/>
            <pc:sldMk cId="4131008323" sldId="257"/>
            <ac:picMk id="17" creationId="{25D75B08-52E7-E2C1-9714-20A23F27FDA2}"/>
          </ac:picMkLst>
        </pc:picChg>
        <pc:picChg chg="add mod">
          <ac:chgData name="Keyci Cooper" userId="76258758e1e64f06" providerId="Windows Live" clId="Web-{5EAEB617-C630-433F-BAA5-9ACF12A6601C}" dt="2024-01-30T13:07:23.261" v="145" actId="1076"/>
          <ac:picMkLst>
            <pc:docMk/>
            <pc:sldMk cId="4131008323" sldId="257"/>
            <ac:picMk id="18" creationId="{1C276515-6443-F776-83A0-D31244ABA32A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  <pc:inkChg chg="add del">
          <ac:chgData name="Keyci Cooper" userId="76258758e1e64f06" providerId="Windows Live" clId="Web-{5EAEB617-C630-433F-BAA5-9ACF12A6601C}" dt="2024-01-30T13:03:39.519" v="130"/>
          <ac:inkMkLst>
            <pc:docMk/>
            <pc:sldMk cId="4131008323" sldId="257"/>
            <ac:inkMk id="16" creationId="{9C17591D-35B0-E7B8-5585-5B74DC303493}"/>
          </ac:inkMkLst>
        </pc:inkChg>
      </pc:sldChg>
      <pc:sldChg chg="addSp delSp modSp">
        <pc:chgData name="Keyci Cooper" userId="76258758e1e64f06" providerId="Windows Live" clId="Web-{5EAEB617-C630-433F-BAA5-9ACF12A6601C}" dt="2024-01-30T13:07:36.199" v="151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del mod">
          <ac:chgData name="Keyci Cooper" userId="76258758e1e64f06" providerId="Windows Live" clId="Web-{5EAEB617-C630-433F-BAA5-9ACF12A6601C}" dt="2024-01-30T13:04:08.035" v="135"/>
          <ac:picMkLst>
            <pc:docMk/>
            <pc:sldMk cId="3568252112" sldId="258"/>
            <ac:picMk id="23" creationId="{D4034A01-5C39-ADFD-5C65-8FE47983195C}"/>
          </ac:picMkLst>
        </pc:picChg>
        <pc:picChg chg="add del mod">
          <ac:chgData name="Keyci Cooper" userId="76258758e1e64f06" providerId="Windows Live" clId="Web-{5EAEB617-C630-433F-BAA5-9ACF12A6601C}" dt="2024-01-30T13:07:28.105" v="146"/>
          <ac:picMkLst>
            <pc:docMk/>
            <pc:sldMk cId="3568252112" sldId="258"/>
            <ac:picMk id="25" creationId="{7F11D3D9-88EF-C37F-ECF6-44F55F75266E}"/>
          </ac:picMkLst>
        </pc:picChg>
        <pc:picChg chg="add mod">
          <ac:chgData name="Keyci Cooper" userId="76258758e1e64f06" providerId="Windows Live" clId="Web-{5EAEB617-C630-433F-BAA5-9ACF12A6601C}" dt="2024-01-30T13:07:36.199" v="151" actId="1076"/>
          <ac:picMkLst>
            <pc:docMk/>
            <pc:sldMk cId="3568252112" sldId="258"/>
            <ac:picMk id="27" creationId="{F5BC6316-FE1F-9FA7-6972-3E61D2FBF153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55C4C649-B214-DC47-0256-8F727E12EE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684925"/>
            <a:ext cx="4572000" cy="148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1C276515-6443-F776-83A0-D31244ABA3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3213" y="57447"/>
            <a:ext cx="1941666" cy="70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F5BC6316-FE1F-9FA7-6972-3E61D2FBF1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3213" y="6016351"/>
            <a:ext cx="1941633" cy="70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249</cp:revision>
  <dcterms:created xsi:type="dcterms:W3CDTF">2017-05-25T18:43:25Z</dcterms:created>
  <dcterms:modified xsi:type="dcterms:W3CDTF">2024-01-30T13:07:41Z</dcterms:modified>
</cp:coreProperties>
</file>