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52" dt="2024-01-30T13:07:36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07:36.199" v="151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06:53.870" v="140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mod">
          <ac:chgData name="Keyci Cooper" userId="76258758e1e64f06" providerId="Windows Live" clId="Web-{5EAEB617-C630-433F-BAA5-9ACF12A6601C}" dt="2024-01-30T13:06:53.870" v="140"/>
          <ac:picMkLst>
            <pc:docMk/>
            <pc:sldMk cId="3840947638" sldId="256"/>
            <ac:picMk id="19" creationId="{55C4C649-B214-DC47-0256-8F727E12EE9C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</pc:sldChg>
      <pc:sldChg chg="addSp delSp modSp">
        <pc:chgData name="Keyci Cooper" userId="76258758e1e64f06" providerId="Windows Live" clId="Web-{5EAEB617-C630-433F-BAA5-9ACF12A6601C}" dt="2024-01-30T13:07:23.261" v="145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mod">
          <ac:chgData name="Keyci Cooper" userId="76258758e1e64f06" providerId="Windows Live" clId="Web-{5EAEB617-C630-433F-BAA5-9ACF12A6601C}" dt="2024-01-30T13:07:23.261" v="145" actId="1076"/>
          <ac:picMkLst>
            <pc:docMk/>
            <pc:sldMk cId="4131008323" sldId="257"/>
            <ac:picMk id="18" creationId="{1C276515-6443-F776-83A0-D31244ABA32A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</pc:sldChg>
      <pc:sldChg chg="addSp delSp modSp">
        <pc:chgData name="Keyci Cooper" userId="76258758e1e64f06" providerId="Windows Live" clId="Web-{5EAEB617-C630-433F-BAA5-9ACF12A6601C}" dt="2024-01-30T13:07:36.199" v="151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mod">
          <ac:chgData name="Keyci Cooper" userId="76258758e1e64f06" providerId="Windows Live" clId="Web-{5EAEB617-C630-433F-BAA5-9ACF12A6601C}" dt="2024-01-30T13:07:36.199" v="151" actId="1076"/>
          <ac:picMkLst>
            <pc:docMk/>
            <pc:sldMk cId="3568252112" sldId="258"/>
            <ac:picMk id="27" creationId="{F5BC6316-FE1F-9FA7-6972-3E61D2FBF153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55C4C649-B214-DC47-0256-8F727E12E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684925"/>
            <a:ext cx="4572000" cy="148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C276515-6443-F776-83A0-D31244ABA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213" y="57447"/>
            <a:ext cx="1941666" cy="70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F5BC6316-FE1F-9FA7-6972-3E61D2FBF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213" y="6016351"/>
            <a:ext cx="1941633" cy="70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249</cp:revision>
  <dcterms:created xsi:type="dcterms:W3CDTF">2017-05-25T18:43:25Z</dcterms:created>
  <dcterms:modified xsi:type="dcterms:W3CDTF">2024-01-30T13:07:41Z</dcterms:modified>
</cp:coreProperties>
</file>