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4507" y="0"/>
            <a:ext cx="9828107" cy="54187"/>
            <a:chOff x="0" y="0"/>
            <a:chExt cx="13104142" cy="7224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104113" cy="72263"/>
            </a:xfrm>
            <a:custGeom>
              <a:avLst/>
              <a:gdLst/>
              <a:ahLst/>
              <a:cxnLst/>
              <a:rect r="r" b="b" t="t" l="l"/>
              <a:pathLst>
                <a:path h="72263" w="13104113">
                  <a:moveTo>
                    <a:pt x="0" y="0"/>
                  </a:moveTo>
                  <a:lnTo>
                    <a:pt x="13104113" y="0"/>
                  </a:lnTo>
                  <a:lnTo>
                    <a:pt x="13104113" y="72263"/>
                  </a:lnTo>
                  <a:lnTo>
                    <a:pt x="0" y="72263"/>
                  </a:lnTo>
                  <a:close/>
                </a:path>
              </a:pathLst>
            </a:custGeom>
            <a:solidFill>
              <a:srgbClr val="0E3E7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7195033"/>
            <a:ext cx="9753600" cy="120432"/>
          </a:xfrm>
          <a:custGeom>
            <a:avLst/>
            <a:gdLst/>
            <a:ahLst/>
            <a:cxnLst/>
            <a:rect r="r" b="b" t="t" l="l"/>
            <a:pathLst>
              <a:path h="120432" w="9753600">
                <a:moveTo>
                  <a:pt x="0" y="0"/>
                </a:moveTo>
                <a:lnTo>
                  <a:pt x="9753600" y="0"/>
                </a:lnTo>
                <a:lnTo>
                  <a:pt x="9753600" y="120432"/>
                </a:lnTo>
                <a:lnTo>
                  <a:pt x="0" y="120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17" r="0" b="-61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444196" y="2905125"/>
            <a:ext cx="4865209" cy="1504950"/>
          </a:xfrm>
          <a:custGeom>
            <a:avLst/>
            <a:gdLst/>
            <a:ahLst/>
            <a:cxnLst/>
            <a:rect r="r" b="b" t="t" l="l"/>
            <a:pathLst>
              <a:path h="1504950" w="4865209">
                <a:moveTo>
                  <a:pt x="0" y="0"/>
                </a:moveTo>
                <a:lnTo>
                  <a:pt x="4865208" y="0"/>
                </a:lnTo>
                <a:lnTo>
                  <a:pt x="4865208" y="1504950"/>
                </a:lnTo>
                <a:lnTo>
                  <a:pt x="0" y="15049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269" y="-857"/>
            <a:ext cx="9770187" cy="911165"/>
          </a:xfrm>
          <a:custGeom>
            <a:avLst/>
            <a:gdLst/>
            <a:ahLst/>
            <a:cxnLst/>
            <a:rect r="r" b="b" t="t" l="l"/>
            <a:pathLst>
              <a:path h="911165" w="9770187">
                <a:moveTo>
                  <a:pt x="0" y="0"/>
                </a:moveTo>
                <a:lnTo>
                  <a:pt x="9770186" y="0"/>
                </a:lnTo>
                <a:lnTo>
                  <a:pt x="9770186" y="911165"/>
                </a:lnTo>
                <a:lnTo>
                  <a:pt x="0" y="911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" r="0" b="-9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379536" y="63733"/>
            <a:ext cx="2190750" cy="762936"/>
          </a:xfrm>
          <a:custGeom>
            <a:avLst/>
            <a:gdLst/>
            <a:ahLst/>
            <a:cxnLst/>
            <a:rect r="r" b="b" t="t" l="l"/>
            <a:pathLst>
              <a:path h="762936" w="2190750">
                <a:moveTo>
                  <a:pt x="0" y="0"/>
                </a:moveTo>
                <a:lnTo>
                  <a:pt x="2190750" y="0"/>
                </a:lnTo>
                <a:lnTo>
                  <a:pt x="2190750" y="762936"/>
                </a:lnTo>
                <a:lnTo>
                  <a:pt x="0" y="762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269" y="6410311"/>
            <a:ext cx="9770187" cy="911165"/>
          </a:xfrm>
          <a:custGeom>
            <a:avLst/>
            <a:gdLst/>
            <a:ahLst/>
            <a:cxnLst/>
            <a:rect r="r" b="b" t="t" l="l"/>
            <a:pathLst>
              <a:path h="911165" w="9770187">
                <a:moveTo>
                  <a:pt x="0" y="0"/>
                </a:moveTo>
                <a:lnTo>
                  <a:pt x="9770186" y="0"/>
                </a:lnTo>
                <a:lnTo>
                  <a:pt x="9770186" y="911165"/>
                </a:lnTo>
                <a:lnTo>
                  <a:pt x="0" y="911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" r="0" b="-9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379536" y="6457936"/>
            <a:ext cx="2190750" cy="762936"/>
          </a:xfrm>
          <a:custGeom>
            <a:avLst/>
            <a:gdLst/>
            <a:ahLst/>
            <a:cxnLst/>
            <a:rect r="r" b="b" t="t" l="l"/>
            <a:pathLst>
              <a:path h="762936" w="2190750">
                <a:moveTo>
                  <a:pt x="0" y="0"/>
                </a:moveTo>
                <a:lnTo>
                  <a:pt x="2190750" y="0"/>
                </a:lnTo>
                <a:lnTo>
                  <a:pt x="2190750" y="762936"/>
                </a:lnTo>
                <a:lnTo>
                  <a:pt x="0" y="762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2876" y="0"/>
            <a:ext cx="9786476" cy="54187"/>
            <a:chOff x="0" y="0"/>
            <a:chExt cx="13048634" cy="7224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048614" cy="72263"/>
            </a:xfrm>
            <a:custGeom>
              <a:avLst/>
              <a:gdLst/>
              <a:ahLst/>
              <a:cxnLst/>
              <a:rect r="r" b="b" t="t" l="l"/>
              <a:pathLst>
                <a:path h="72263" w="13048614">
                  <a:moveTo>
                    <a:pt x="0" y="0"/>
                  </a:moveTo>
                  <a:lnTo>
                    <a:pt x="13048614" y="0"/>
                  </a:lnTo>
                  <a:lnTo>
                    <a:pt x="13048614" y="72263"/>
                  </a:lnTo>
                  <a:lnTo>
                    <a:pt x="0" y="72263"/>
                  </a:lnTo>
                  <a:close/>
                </a:path>
              </a:pathLst>
            </a:custGeom>
            <a:solidFill>
              <a:srgbClr val="0E3E7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7195033"/>
            <a:ext cx="9753600" cy="120432"/>
          </a:xfrm>
          <a:custGeom>
            <a:avLst/>
            <a:gdLst/>
            <a:ahLst/>
            <a:cxnLst/>
            <a:rect r="r" b="b" t="t" l="l"/>
            <a:pathLst>
              <a:path h="120432" w="9753600">
                <a:moveTo>
                  <a:pt x="0" y="0"/>
                </a:moveTo>
                <a:lnTo>
                  <a:pt x="9753600" y="0"/>
                </a:lnTo>
                <a:lnTo>
                  <a:pt x="9753600" y="120432"/>
                </a:lnTo>
                <a:lnTo>
                  <a:pt x="0" y="120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17" r="0" b="-61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DAGC4UMkmMU</dc:identifier>
  <dcterms:modified xsi:type="dcterms:W3CDTF">2011-08-01T06:04:30Z</dcterms:modified>
  <cp:revision>1</cp:revision>
  <dc:title>24A-Plantilla Presentacion-Arquitectura-de-marca.pptx</dc:title>
</cp:coreProperties>
</file>