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26/8/19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26/8/19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26/8/19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26/8/19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26/8/19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26/8/19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26/8/19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926" y="2887133"/>
            <a:ext cx="3841448" cy="10837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EE9403-910C-194B-84C6-B10EE59B5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77" y="2887133"/>
            <a:ext cx="4951573" cy="15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5881834-2B5B-9449-B3C4-76C1A2C23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959" y="124349"/>
            <a:ext cx="2053404" cy="5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4BECD1-12CF-814E-867C-8C3872EA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685" y="6128952"/>
            <a:ext cx="2053404" cy="5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RODRIGUEZ CAMACHO, ANA GUADALUPE</cp:lastModifiedBy>
  <cp:revision>15</cp:revision>
  <dcterms:created xsi:type="dcterms:W3CDTF">2017-05-25T18:43:25Z</dcterms:created>
  <dcterms:modified xsi:type="dcterms:W3CDTF">2019-08-26T16:43:10Z</dcterms:modified>
</cp:coreProperties>
</file>