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C130A-77C6-4D3A-A7E6-27720E393B04}" v="57" dt="2024-01-30T00:49:51.866"/>
    <p1510:client id="{59A9B781-027F-422D-B304-43307FA740E4}" v="28" dt="2024-01-30T00:24:31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49:51.866" v="56"/>
      <pc:docMkLst>
        <pc:docMk/>
      </pc:docMkLst>
      <pc:sldChg chg="addSp delSp modSp">
        <pc:chgData name="Keyci Cooper" userId="76258758e1e64f06" providerId="Windows Live" clId="Web-{38AC130A-77C6-4D3A-A7E6-27720E393B04}" dt="2024-01-30T00:49:12.161" v="4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mod">
          <ac:chgData name="Keyci Cooper" userId="76258758e1e64f06" providerId="Windows Live" clId="Web-{38AC130A-77C6-4D3A-A7E6-27720E393B04}" dt="2024-01-30T00:49:12.161" v="43"/>
          <ac:picMkLst>
            <pc:docMk/>
            <pc:sldMk cId="3840947638" sldId="256"/>
            <ac:picMk id="7" creationId="{5121098F-BF27-DE8F-0F4B-1B0E20B04700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</pc:sldChg>
      <pc:sldChg chg="addSp delSp modSp">
        <pc:chgData name="Keyci Cooper" userId="76258758e1e64f06" providerId="Windows Live" clId="Web-{38AC130A-77C6-4D3A-A7E6-27720E393B04}" dt="2024-01-30T00:49:43.475" v="52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mod">
          <ac:chgData name="Keyci Cooper" userId="76258758e1e64f06" providerId="Windows Live" clId="Web-{38AC130A-77C6-4D3A-A7E6-27720E393B04}" dt="2024-01-30T00:49:43.475" v="52" actId="1076"/>
          <ac:picMkLst>
            <pc:docMk/>
            <pc:sldMk cId="4131008323" sldId="257"/>
            <ac:picMk id="7" creationId="{9D2E44A8-58F0-B620-B037-6D099A98033D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</pc:sldChg>
      <pc:sldChg chg="addSp delSp modSp">
        <pc:chgData name="Keyci Cooper" userId="76258758e1e64f06" providerId="Windows Live" clId="Web-{38AC130A-77C6-4D3A-A7E6-27720E393B04}" dt="2024-01-30T00:49:51.866" v="5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">
          <ac:chgData name="Keyci Cooper" userId="76258758e1e64f06" providerId="Windows Live" clId="Web-{38AC130A-77C6-4D3A-A7E6-27720E393B04}" dt="2024-01-30T00:49:51.866" v="56"/>
          <ac:picMkLst>
            <pc:docMk/>
            <pc:sldMk cId="3568252112" sldId="258"/>
            <ac:picMk id="12" creationId="{A61E5A79-FEE8-F827-BC9D-9270691DC897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121098F-BF27-DE8F-0F4B-1B0E20B04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D2E44A8-58F0-B620-B037-6D099A980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681" y="64716"/>
            <a:ext cx="2185229" cy="68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61E5A79-FEE8-F827-BC9D-9270691DC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681" y="64716"/>
            <a:ext cx="2185229" cy="68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123</cp:revision>
  <dcterms:created xsi:type="dcterms:W3CDTF">2017-05-25T18:43:25Z</dcterms:created>
  <dcterms:modified xsi:type="dcterms:W3CDTF">2024-01-30T00:49:52Z</dcterms:modified>
</cp:coreProperties>
</file>