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C130A-77C6-4D3A-A7E6-27720E393B04}" v="83" dt="2024-01-30T00:54:29.658"/>
    <p1510:client id="{59A9B781-027F-422D-B304-43307FA740E4}" v="28" dt="2024-01-30T00:24:31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29.658" v="82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29.658" v="82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29.658" v="82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2:37.732" v="71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mod">
          <ac:chgData name="Keyci Cooper" userId="76258758e1e64f06" providerId="Windows Live" clId="Web-{38AC130A-77C6-4D3A-A7E6-27720E393B04}" dt="2024-01-30T00:52:37.732" v="71" actId="1076"/>
          <ac:picMkLst>
            <pc:docMk/>
            <pc:sldMk cId="3568252112" sldId="258"/>
            <ac:picMk id="14" creationId="{F1ADC143-63C2-1F82-4621-08BFB353FAEC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33475D4-FAA3-9E91-2396-453DF9212B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D22C815D-D66D-CA45-272E-F5991DCE4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576" y="100296"/>
            <a:ext cx="2223736" cy="69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6009667"/>
            <a:ext cx="9159550" cy="85421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F1ADC143-63C2-1F82-4621-08BFB353FA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891" y="6077696"/>
            <a:ext cx="2223736" cy="69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139</cp:revision>
  <dcterms:created xsi:type="dcterms:W3CDTF">2017-05-25T18:43:25Z</dcterms:created>
  <dcterms:modified xsi:type="dcterms:W3CDTF">2024-01-30T00:54:29Z</dcterms:modified>
</cp:coreProperties>
</file>