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19" dt="2024-01-30T02:35:10.600"/>
    <p1510:client id="{38AC130A-77C6-4D3A-A7E6-27720E393B04}" v="89" dt="2024-01-30T00:54:45.690"/>
    <p1510:client id="{59A9B781-027F-422D-B304-43307FA740E4}" v="28" dt="2024-01-30T00:24:31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35:10.600" v="17"/>
      <pc:docMkLst>
        <pc:docMk/>
      </pc:docMkLst>
      <pc:sldChg chg="addSp delSp modSp">
        <pc:chgData name="Keyci Cooper" userId="76258758e1e64f06" providerId="Windows Live" clId="Web-{016787B1-C85A-469F-A9A0-B5F90604A822}" dt="2024-01-30T02:35:10.600" v="17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mod">
          <ac:chgData name="Keyci Cooper" userId="76258758e1e64f06" providerId="Windows Live" clId="Web-{016787B1-C85A-469F-A9A0-B5F90604A822}" dt="2024-01-30T02:35:10.600" v="17"/>
          <ac:picMkLst>
            <pc:docMk/>
            <pc:sldMk cId="3840947638" sldId="256"/>
            <ac:picMk id="4" creationId="{8BA4DD8D-BCA6-004F-F5F0-2D49D77C47E0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34:20.802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016787B1-C85A-469F-A9A0-B5F90604A822}" dt="2024-01-30T02:34:20.802" v="7" actId="1076"/>
          <ac:picMkLst>
            <pc:docMk/>
            <pc:sldMk cId="4131008323" sldId="257"/>
            <ac:picMk id="2" creationId="{BFAB8D75-27D3-754D-DF13-8097A2A65272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34:50.928" v="15" actId="1076"/>
        <pc:sldMkLst>
          <pc:docMk/>
          <pc:sldMk cId="3568252112" sldId="258"/>
        </pc:sldMkLst>
        <pc:picChg chg="add mod">
          <ac:chgData name="Keyci Cooper" userId="76258758e1e64f06" providerId="Windows Live" clId="Web-{016787B1-C85A-469F-A9A0-B5F90604A822}" dt="2024-01-30T02:34:50.928" v="15" actId="1076"/>
          <ac:picMkLst>
            <pc:docMk/>
            <pc:sldMk cId="3568252112" sldId="258"/>
            <ac:picMk id="3" creationId="{2801FDAC-6B08-5F50-F95E-5A0F1F82528C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BA4DD8D-BCA6-004F-F5F0-2D49D77C4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9265"/>
            <a:ext cx="4572000" cy="131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BFAB8D75-27D3-754D-DF13-8097A2A65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1522" y="62260"/>
            <a:ext cx="2217762" cy="69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6009667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801FDAC-6B08-5F50-F95E-5A0F1F825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1522" y="6065976"/>
            <a:ext cx="2217762" cy="69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154</cp:revision>
  <dcterms:created xsi:type="dcterms:W3CDTF">2017-05-25T18:43:25Z</dcterms:created>
  <dcterms:modified xsi:type="dcterms:W3CDTF">2024-01-30T02:35:10Z</dcterms:modified>
</cp:coreProperties>
</file>