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26" dt="2024-01-30T02:45:02.323"/>
    <p1510:client id="{38AC130A-77C6-4D3A-A7E6-27720E393B04}" v="89" dt="2024-01-30T00:54:45.690"/>
    <p1510:client id="{59A9B781-027F-422D-B304-43307FA740E4}" v="28" dt="2024-01-30T00:24:31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02.323" v="24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34:50.928" v="15" actId="1076"/>
        <pc:sldMkLst>
          <pc:docMk/>
          <pc:sldMk cId="3568252112" sldId="258"/>
        </pc:sldMkLst>
        <pc:picChg chg="add mod">
          <ac:chgData name="Keyci Cooper" userId="76258758e1e64f06" providerId="Windows Live" clId="Web-{016787B1-C85A-469F-A9A0-B5F90604A822}" dt="2024-01-30T02:34:50.928" v="15" actId="1076"/>
          <ac:picMkLst>
            <pc:docMk/>
            <pc:sldMk cId="3568252112" sldId="258"/>
            <ac:picMk id="3" creationId="{2801FDAC-6B08-5F50-F95E-5A0F1F82528C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F81FDAA-D54D-74A3-FE14-9DF8F5C62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06514"/>
            <a:ext cx="4572000" cy="144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B634756-AABC-49B2-4DAF-85A9AA8F9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709" y="56652"/>
            <a:ext cx="2222720" cy="70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6009667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801FDAC-6B08-5F50-F95E-5A0F1F825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1522" y="6065976"/>
            <a:ext cx="2217762" cy="69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160</cp:revision>
  <dcterms:created xsi:type="dcterms:W3CDTF">2017-05-25T18:43:25Z</dcterms:created>
  <dcterms:modified xsi:type="dcterms:W3CDTF">2024-01-30T02:45:02Z</dcterms:modified>
</cp:coreProperties>
</file>