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23" dt="2024-01-30T12:45:55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2:45:55.401" v="22" actId="1076"/>
      <pc:docMkLst>
        <pc:docMk/>
      </pc:docMkLst>
      <pc:sldChg chg="addSp delSp modSp">
        <pc:chgData name="Keyci Cooper" userId="76258758e1e64f06" providerId="Windows Live" clId="Web-{5EAEB617-C630-433F-BAA5-9ACF12A6601C}" dt="2024-01-30T12:44:25.632" v="1"/>
        <pc:sldMkLst>
          <pc:docMk/>
          <pc:sldMk cId="3840947638" sldId="256"/>
        </pc:sldMkLst>
        <pc:picChg chg="add mod">
          <ac:chgData name="Keyci Cooper" userId="76258758e1e64f06" providerId="Windows Live" clId="Web-{5EAEB617-C630-433F-BAA5-9ACF12A6601C}" dt="2024-01-30T12:44:25.632" v="1"/>
          <ac:picMkLst>
            <pc:docMk/>
            <pc:sldMk cId="3840947638" sldId="256"/>
            <ac:picMk id="2" creationId="{66421091-BF3F-020B-6EC3-507F97015566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</pc:sldChg>
      <pc:sldChg chg="addSp delSp modSp">
        <pc:chgData name="Keyci Cooper" userId="76258758e1e64f06" providerId="Windows Live" clId="Web-{5EAEB617-C630-433F-BAA5-9ACF12A6601C}" dt="2024-01-30T12:45:40.338" v="17"/>
        <pc:sldMkLst>
          <pc:docMk/>
          <pc:sldMk cId="4131008323" sldId="257"/>
        </pc:sldMkLst>
        <pc:picChg chg="add mod">
          <ac:chgData name="Keyci Cooper" userId="76258758e1e64f06" providerId="Windows Live" clId="Web-{5EAEB617-C630-433F-BAA5-9ACF12A6601C}" dt="2024-01-30T12:45:11.118" v="12" actId="1076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</pc:sldChg>
      <pc:sldChg chg="addSp delSp modSp">
        <pc:chgData name="Keyci Cooper" userId="76258758e1e64f06" providerId="Windows Live" clId="Web-{5EAEB617-C630-433F-BAA5-9ACF12A6601C}" dt="2024-01-30T12:45:55.401" v="22" actId="1076"/>
        <pc:sldMkLst>
          <pc:docMk/>
          <pc:sldMk cId="3568252112" sldId="258"/>
        </pc:sldMkLst>
        <pc:picChg chg="add mod">
          <ac:chgData name="Keyci Cooper" userId="76258758e1e64f06" providerId="Windows Live" clId="Web-{5EAEB617-C630-433F-BAA5-9ACF12A6601C}" dt="2024-01-30T12:45:55.401" v="22" actId="1076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6421091-BF3F-020B-6EC3-507F97015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9265"/>
            <a:ext cx="4572000" cy="13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ADC89D9-75AC-6A59-7203-B42833A6D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402" y="62260"/>
            <a:ext cx="2217762" cy="6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E981F52-39C7-2A7D-83C4-C89A8118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402" y="6069655"/>
            <a:ext cx="2217762" cy="6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174</cp:revision>
  <dcterms:created xsi:type="dcterms:W3CDTF">2017-05-25T18:43:25Z</dcterms:created>
  <dcterms:modified xsi:type="dcterms:W3CDTF">2024-01-30T12:45:58Z</dcterms:modified>
</cp:coreProperties>
</file>