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26" y="2887133"/>
            <a:ext cx="3841448" cy="10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139702"/>
            <a:ext cx="1964267" cy="5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6167968"/>
            <a:ext cx="1964267" cy="5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11</cp:revision>
  <dcterms:created xsi:type="dcterms:W3CDTF">2017-05-25T18:43:25Z</dcterms:created>
  <dcterms:modified xsi:type="dcterms:W3CDTF">2017-09-18T21:23:57Z</dcterms:modified>
</cp:coreProperties>
</file>