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34" dt="2024-01-30T12:48:05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48:05.968" v="33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47:27.717" v="24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mod">
          <ac:chgData name="Keyci Cooper" userId="76258758e1e64f06" providerId="Windows Live" clId="Web-{5EAEB617-C630-433F-BAA5-9ACF12A6601C}" dt="2024-01-30T12:47:27.717" v="24"/>
          <ac:picMkLst>
            <pc:docMk/>
            <pc:sldMk cId="3840947638" sldId="256"/>
            <ac:picMk id="3" creationId="{225620D0-838E-7AB0-30F8-8ACA83428F52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</pc:sldChg>
      <pc:sldChg chg="addSp delSp modSp">
        <pc:chgData name="Keyci Cooper" userId="76258758e1e64f06" providerId="Windows Live" clId="Web-{5EAEB617-C630-433F-BAA5-9ACF12A6601C}" dt="2024-01-30T12:47:54.061" v="29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mod">
          <ac:chgData name="Keyci Cooper" userId="76258758e1e64f06" providerId="Windows Live" clId="Web-{5EAEB617-C630-433F-BAA5-9ACF12A6601C}" dt="2024-01-30T12:47:54.061" v="29" actId="1076"/>
          <ac:picMkLst>
            <pc:docMk/>
            <pc:sldMk cId="4131008323" sldId="257"/>
            <ac:picMk id="6" creationId="{00D18B00-8A9A-1C5D-5936-47A84D8CB76F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</pc:sldChg>
      <pc:sldChg chg="addSp delSp modSp">
        <pc:chgData name="Keyci Cooper" userId="76258758e1e64f06" providerId="Windows Live" clId="Web-{5EAEB617-C630-433F-BAA5-9ACF12A6601C}" dt="2024-01-30T12:48:05.968" v="33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mod">
          <ac:chgData name="Keyci Cooper" userId="76258758e1e64f06" providerId="Windows Live" clId="Web-{5EAEB617-C630-433F-BAA5-9ACF12A6601C}" dt="2024-01-30T12:48:05.968" v="33" actId="1076"/>
          <ac:picMkLst>
            <pc:docMk/>
            <pc:sldMk cId="3568252112" sldId="258"/>
            <ac:picMk id="7" creationId="{0A18ED65-C898-F575-CA43-27372B142792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25620D0-838E-7AB0-30F8-8ACA83428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21874"/>
            <a:ext cx="4572000" cy="141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0D18B00-8A9A-1C5D-5936-47A84D8CB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582" y="54498"/>
            <a:ext cx="2020187" cy="7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A18ED65-C898-F575-CA43-27372B142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582" y="6070754"/>
            <a:ext cx="2020187" cy="7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181</cp:revision>
  <dcterms:created xsi:type="dcterms:W3CDTF">2017-05-25T18:43:25Z</dcterms:created>
  <dcterms:modified xsi:type="dcterms:W3CDTF">2024-01-30T12:48:13Z</dcterms:modified>
</cp:coreProperties>
</file>