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46" dt="2024-01-30T12:50:28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2:50:28.520" v="45" actId="1076"/>
      <pc:docMkLst>
        <pc:docMk/>
      </pc:docMkLst>
      <pc:sldChg chg="addSp delSp modSp">
        <pc:chgData name="Keyci Cooper" userId="76258758e1e64f06" providerId="Windows Live" clId="Web-{5EAEB617-C630-433F-BAA5-9ACF12A6601C}" dt="2024-01-30T12:49:45.128" v="35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mod">
          <ac:chgData name="Keyci Cooper" userId="76258758e1e64f06" providerId="Windows Live" clId="Web-{5EAEB617-C630-433F-BAA5-9ACF12A6601C}" dt="2024-01-30T12:49:45.128" v="35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</pc:sldChg>
      <pc:sldChg chg="addSp delSp modSp">
        <pc:chgData name="Keyci Cooper" userId="76258758e1e64f06" providerId="Windows Live" clId="Web-{5EAEB617-C630-433F-BAA5-9ACF12A6601C}" dt="2024-01-30T12:50:16.192" v="41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mod">
          <ac:chgData name="Keyci Cooper" userId="76258758e1e64f06" providerId="Windows Live" clId="Web-{5EAEB617-C630-433F-BAA5-9ACF12A6601C}" dt="2024-01-30T12:50:16.192" v="41" actId="1076"/>
          <ac:picMkLst>
            <pc:docMk/>
            <pc:sldMk cId="4131008323" sldId="257"/>
            <ac:picMk id="7" creationId="{885C3159-B959-BFF4-7991-0E4061F98C9B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</pc:sldChg>
      <pc:sldChg chg="addSp delSp modSp">
        <pc:chgData name="Keyci Cooper" userId="76258758e1e64f06" providerId="Windows Live" clId="Web-{5EAEB617-C630-433F-BAA5-9ACF12A6601C}" dt="2024-01-30T12:50:28.520" v="4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mod">
          <ac:chgData name="Keyci Cooper" userId="76258758e1e64f06" providerId="Windows Live" clId="Web-{5EAEB617-C630-433F-BAA5-9ACF12A6601C}" dt="2024-01-30T12:50:28.520" v="45" actId="1076"/>
          <ac:picMkLst>
            <pc:docMk/>
            <pc:sldMk cId="3568252112" sldId="258"/>
            <ac:picMk id="9" creationId="{6C9A5278-06CB-000D-C6D7-6F3D50BF1FC4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AC28693-0A27-D501-E7CD-466F4F1A7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9265"/>
            <a:ext cx="4572000" cy="13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85C3159-B959-BFF4-7991-0E4061F98C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833" y="5704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6009667"/>
            <a:ext cx="9159550" cy="85421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C9A5278-06CB-000D-C6D7-6F3D50BF1F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833" y="6063777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188</cp:revision>
  <dcterms:created xsi:type="dcterms:W3CDTF">2017-05-25T18:43:25Z</dcterms:created>
  <dcterms:modified xsi:type="dcterms:W3CDTF">2024-01-30T12:50:30Z</dcterms:modified>
</cp:coreProperties>
</file>