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869200"/>
            <a:ext cx="8239125" cy="2548600"/>
          </a:xfrm>
          <a:custGeom>
            <a:avLst/>
            <a:gdLst/>
            <a:ahLst/>
            <a:cxnLst/>
            <a:rect r="r" b="b" t="t" l="l"/>
            <a:pathLst>
              <a:path h="2548600" w="8239125">
                <a:moveTo>
                  <a:pt x="0" y="0"/>
                </a:moveTo>
                <a:lnTo>
                  <a:pt x="8239124" y="0"/>
                </a:lnTo>
                <a:lnTo>
                  <a:pt x="8239124" y="2548600"/>
                </a:lnTo>
                <a:lnTo>
                  <a:pt x="0" y="2548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438811" cy="1428750"/>
          </a:xfrm>
          <a:custGeom>
            <a:avLst/>
            <a:gdLst/>
            <a:ahLst/>
            <a:cxnLst/>
            <a:rect r="r" b="b" t="t" l="l"/>
            <a:pathLst>
              <a:path h="1428750" w="4438811">
                <a:moveTo>
                  <a:pt x="0" y="0"/>
                </a:moveTo>
                <a:lnTo>
                  <a:pt x="4438811" y="0"/>
                </a:lnTo>
                <a:lnTo>
                  <a:pt x="4438811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67750"/>
            <a:ext cx="4438811" cy="1428750"/>
          </a:xfrm>
          <a:custGeom>
            <a:avLst/>
            <a:gdLst/>
            <a:ahLst/>
            <a:cxnLst/>
            <a:rect r="r" b="b" t="t" l="l"/>
            <a:pathLst>
              <a:path h="1428750" w="4438811">
                <a:moveTo>
                  <a:pt x="0" y="0"/>
                </a:moveTo>
                <a:lnTo>
                  <a:pt x="4438811" y="0"/>
                </a:lnTo>
                <a:lnTo>
                  <a:pt x="4438811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