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97" dt="2024-01-30T12:58:14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2:58:14.791" v="96" actId="1076"/>
      <pc:docMkLst>
        <pc:docMk/>
      </pc:docMkLst>
      <pc:sldChg chg="addSp delSp modSp">
        <pc:chgData name="Keyci Cooper" userId="76258758e1e64f06" providerId="Windows Live" clId="Web-{5EAEB617-C630-433F-BAA5-9ACF12A6601C}" dt="2024-01-30T12:57:28.067" v="84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mod">
          <ac:chgData name="Keyci Cooper" userId="76258758e1e64f06" providerId="Windows Live" clId="Web-{5EAEB617-C630-433F-BAA5-9ACF12A6601C}" dt="2024-01-30T12:57:28.067" v="84"/>
          <ac:picMkLst>
            <pc:docMk/>
            <pc:sldMk cId="3840947638" sldId="256"/>
            <ac:picMk id="12" creationId="{ED1BA7E6-A951-71A6-816C-1325A1FF417B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</pc:sldChg>
      <pc:sldChg chg="addSp delSp modSp">
        <pc:chgData name="Keyci Cooper" userId="76258758e1e64f06" providerId="Windows Live" clId="Web-{5EAEB617-C630-433F-BAA5-9ACF12A6601C}" dt="2024-01-30T12:58:02.022" v="92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mod">
          <ac:chgData name="Keyci Cooper" userId="76258758e1e64f06" providerId="Windows Live" clId="Web-{5EAEB617-C630-433F-BAA5-9ACF12A6601C}" dt="2024-01-30T12:58:02.022" v="92" actId="1076"/>
          <ac:picMkLst>
            <pc:docMk/>
            <pc:sldMk cId="4131008323" sldId="257"/>
            <ac:picMk id="13" creationId="{C0B9E71B-8ED1-9DA5-DD25-B2B826174134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</pc:sldChg>
      <pc:sldChg chg="addSp delSp modSp">
        <pc:chgData name="Keyci Cooper" userId="76258758e1e64f06" providerId="Windows Live" clId="Web-{5EAEB617-C630-433F-BAA5-9ACF12A6601C}" dt="2024-01-30T12:58:14.791" v="96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mod">
          <ac:chgData name="Keyci Cooper" userId="76258758e1e64f06" providerId="Windows Live" clId="Web-{5EAEB617-C630-433F-BAA5-9ACF12A6601C}" dt="2024-01-30T12:58:14.791" v="96" actId="1076"/>
          <ac:picMkLst>
            <pc:docMk/>
            <pc:sldMk cId="3568252112" sldId="258"/>
            <ac:picMk id="18" creationId="{6393FE01-866A-F658-AFB8-CCD7011EEF0E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D1BA7E6-A951-71A6-816C-1325A1FF4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9265"/>
            <a:ext cx="4572000" cy="131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0B9E71B-8ED1-9DA5-DD25-B2B826174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1366" y="58885"/>
            <a:ext cx="22288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6393FE01-866A-F658-AFB8-CCD7011EEF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1366" y="6017788"/>
            <a:ext cx="222885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218</cp:revision>
  <dcterms:created xsi:type="dcterms:W3CDTF">2017-05-25T18:43:25Z</dcterms:created>
  <dcterms:modified xsi:type="dcterms:W3CDTF">2024-01-30T12:58:15Z</dcterms:modified>
</cp:coreProperties>
</file>