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110" dt="2024-01-30T13:00:21.9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00:21.996" v="109" actId="1076"/>
      <pc:docMkLst>
        <pc:docMk/>
      </pc:docMkLst>
      <pc:sldChg chg="addSp delSp modSp">
        <pc:chgData name="Keyci Cooper" userId="76258758e1e64f06" providerId="Windows Live" clId="Web-{5EAEB617-C630-433F-BAA5-9ACF12A6601C}" dt="2024-01-30T12:59:50.557" v="100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mod">
          <ac:chgData name="Keyci Cooper" userId="76258758e1e64f06" providerId="Windows Live" clId="Web-{5EAEB617-C630-433F-BAA5-9ACF12A6601C}" dt="2024-01-30T12:59:50.557" v="100"/>
          <ac:picMkLst>
            <pc:docMk/>
            <pc:sldMk cId="3840947638" sldId="256"/>
            <ac:picMk id="14" creationId="{5F62736C-8C76-3D83-E1E2-F74BAD6DD93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</pc:sldChg>
      <pc:sldChg chg="addSp delSp modSp">
        <pc:chgData name="Keyci Cooper" userId="76258758e1e64f06" providerId="Windows Live" clId="Web-{5EAEB617-C630-433F-BAA5-9ACF12A6601C}" dt="2024-01-30T13:00:15.558" v="106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mod">
          <ac:chgData name="Keyci Cooper" userId="76258758e1e64f06" providerId="Windows Live" clId="Web-{5EAEB617-C630-433F-BAA5-9ACF12A6601C}" dt="2024-01-30T13:00:15.558" v="106" actId="1076"/>
          <ac:picMkLst>
            <pc:docMk/>
            <pc:sldMk cId="4131008323" sldId="257"/>
            <ac:picMk id="14" creationId="{14D48AF3-F24D-7C2C-161C-DE7C24038799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</pc:sldChg>
      <pc:sldChg chg="addSp delSp modSp">
        <pc:chgData name="Keyci Cooper" userId="76258758e1e64f06" providerId="Windows Live" clId="Web-{5EAEB617-C630-433F-BAA5-9ACF12A6601C}" dt="2024-01-30T13:00:21.996" v="109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mod">
          <ac:chgData name="Keyci Cooper" userId="76258758e1e64f06" providerId="Windows Live" clId="Web-{5EAEB617-C630-433F-BAA5-9ACF12A6601C}" dt="2024-01-30T13:00:21.996" v="109" actId="1076"/>
          <ac:picMkLst>
            <pc:docMk/>
            <pc:sldMk cId="3568252112" sldId="258"/>
            <ac:picMk id="20" creationId="{AC99A231-ABAE-0639-E2F5-26906E15AF02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5F62736C-8C76-3D83-E1E2-F74BAD6DD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14D48AF3-F24D-7C2C-161C-DE7C24038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6268" y="57049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AC99A231-ABAE-0639-E2F5-26906E15AF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6268" y="5939434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225</cp:revision>
  <dcterms:created xsi:type="dcterms:W3CDTF">2017-05-25T18:43:25Z</dcterms:created>
  <dcterms:modified xsi:type="dcterms:W3CDTF">2024-01-30T13:00:22Z</dcterms:modified>
</cp:coreProperties>
</file>