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139" dt="2024-01-30T13:04:16.8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04:16.895" v="138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03:31.331" v="127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mod">
          <ac:chgData name="Keyci Cooper" userId="76258758e1e64f06" providerId="Windows Live" clId="Web-{5EAEB617-C630-433F-BAA5-9ACF12A6601C}" dt="2024-01-30T13:03:31.331" v="127"/>
          <ac:picMkLst>
            <pc:docMk/>
            <pc:sldMk cId="3840947638" sldId="256"/>
            <ac:picMk id="18" creationId="{33D5E91E-01D3-7DD2-3DEC-8DBAAB1F7BA1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</pc:sldChg>
      <pc:sldChg chg="addSp delSp modSp">
        <pc:chgData name="Keyci Cooper" userId="76258758e1e64f06" providerId="Windows Live" clId="Web-{5EAEB617-C630-433F-BAA5-9ACF12A6601C}" dt="2024-01-30T13:03:58.910" v="134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mod">
          <ac:chgData name="Keyci Cooper" userId="76258758e1e64f06" providerId="Windows Live" clId="Web-{5EAEB617-C630-433F-BAA5-9ACF12A6601C}" dt="2024-01-30T13:03:58.910" v="134" actId="1076"/>
          <ac:picMkLst>
            <pc:docMk/>
            <pc:sldMk cId="4131008323" sldId="257"/>
            <ac:picMk id="17" creationId="{25D75B08-52E7-E2C1-9714-20A23F27FDA2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</pc:sldChg>
      <pc:sldChg chg="addSp delSp modSp">
        <pc:chgData name="Keyci Cooper" userId="76258758e1e64f06" providerId="Windows Live" clId="Web-{5EAEB617-C630-433F-BAA5-9ACF12A6601C}" dt="2024-01-30T13:04:16.895" v="138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mod">
          <ac:chgData name="Keyci Cooper" userId="76258758e1e64f06" providerId="Windows Live" clId="Web-{5EAEB617-C630-433F-BAA5-9ACF12A6601C}" dt="2024-01-30T13:04:16.895" v="138" actId="1076"/>
          <ac:picMkLst>
            <pc:docMk/>
            <pc:sldMk cId="3568252112" sldId="258"/>
            <ac:picMk id="25" creationId="{7F11D3D9-88EF-C37F-ECF6-44F55F75266E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33D5E91E-01D3-7DD2-3DEC-8DBAAB1F7B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25D75B08-52E7-E2C1-9714-20A23F27FD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4962" y="56655"/>
            <a:ext cx="2228611" cy="70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7F11D3D9-88EF-C37F-ECF6-44F55F7526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4962" y="6025124"/>
            <a:ext cx="2228611" cy="70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242</cp:revision>
  <dcterms:created xsi:type="dcterms:W3CDTF">2017-05-25T18:43:25Z</dcterms:created>
  <dcterms:modified xsi:type="dcterms:W3CDTF">2024-01-30T13:04:17Z</dcterms:modified>
</cp:coreProperties>
</file>