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30" dt="2024-01-30T02:45:16.948"/>
    <p1510:client id="{38AC130A-77C6-4D3A-A7E6-27720E393B04}" v="89" dt="2024-01-30T00:54:45.690"/>
    <p1510:client id="{59A9B781-027F-422D-B304-43307FA740E4}" v="28" dt="2024-01-30T00:24:31.817"/>
    <p1510:client id="{5EAEB617-C630-433F-BAA5-9ACF12A6601C}" v="123" dt="2024-01-30T13:02:09.3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02:09.343" v="122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01:24.951" v="112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mod">
          <ac:chgData name="Keyci Cooper" userId="76258758e1e64f06" providerId="Windows Live" clId="Web-{5EAEB617-C630-433F-BAA5-9ACF12A6601C}" dt="2024-01-30T13:01:24.951" v="112"/>
          <ac:picMkLst>
            <pc:docMk/>
            <pc:sldMk cId="3840947638" sldId="256"/>
            <ac:picMk id="16" creationId="{B77B8F59-BA91-B483-7136-948CC3C5249E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</pc:sldChg>
      <pc:sldChg chg="addSp delSp modSp">
        <pc:chgData name="Keyci Cooper" userId="76258758e1e64f06" providerId="Windows Live" clId="Web-{5EAEB617-C630-433F-BAA5-9ACF12A6601C}" dt="2024-01-30T13:01:59.077" v="117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mod">
          <ac:chgData name="Keyci Cooper" userId="76258758e1e64f06" providerId="Windows Live" clId="Web-{5EAEB617-C630-433F-BAA5-9ACF12A6601C}" dt="2024-01-30T13:01:59.077" v="117" actId="1076"/>
          <ac:picMkLst>
            <pc:docMk/>
            <pc:sldMk cId="4131008323" sldId="257"/>
            <ac:picMk id="15" creationId="{3E8C8AF9-F5C7-2155-2D63-D5F4EDD1F593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</pc:sldChg>
      <pc:sldChg chg="addSp delSp modSp">
        <pc:chgData name="Keyci Cooper" userId="76258758e1e64f06" providerId="Windows Live" clId="Web-{5EAEB617-C630-433F-BAA5-9ACF12A6601C}" dt="2024-01-30T13:02:09.343" v="122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mod">
          <ac:chgData name="Keyci Cooper" userId="76258758e1e64f06" providerId="Windows Live" clId="Web-{5EAEB617-C630-433F-BAA5-9ACF12A6601C}" dt="2024-01-30T13:02:09.343" v="122" actId="1076"/>
          <ac:picMkLst>
            <pc:docMk/>
            <pc:sldMk cId="3568252112" sldId="258"/>
            <ac:picMk id="23" creationId="{D4034A01-5C39-ADFD-5C65-8FE47983195C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B77B8F59-BA91-B483-7136-948CC3C524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06514"/>
            <a:ext cx="4572000" cy="144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3E8C8AF9-F5C7-2155-2D63-D5F4EDD1F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0193" y="43289"/>
            <a:ext cx="2534687" cy="71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D4034A01-5C39-ADFD-5C65-8FE4798319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0193" y="5906544"/>
            <a:ext cx="2534687" cy="71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233</cp:revision>
  <dcterms:created xsi:type="dcterms:W3CDTF">2017-05-25T18:43:25Z</dcterms:created>
  <dcterms:modified xsi:type="dcterms:W3CDTF">2024-01-30T13:02:10Z</dcterms:modified>
</cp:coreProperties>
</file>