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787B1-C85A-469F-A9A0-B5F90604A822}" v="30" dt="2024-01-30T02:45:16.948"/>
    <p1510:client id="{38AC130A-77C6-4D3A-A7E6-27720E393B04}" v="89" dt="2024-01-30T00:54:45.690"/>
    <p1510:client id="{59A9B781-027F-422D-B304-43307FA740E4}" v="28" dt="2024-01-30T00:24:31.817"/>
    <p1510:client id="{5EAEB617-C630-433F-BAA5-9ACF12A6601C}" v="67" dt="2024-01-30T12:53:05.1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2:53:05.135" v="66"/>
      <pc:docMkLst>
        <pc:docMk/>
      </pc:docMkLst>
      <pc:sldChg chg="addSp delSp modSp">
        <pc:chgData name="Keyci Cooper" userId="76258758e1e64f06" providerId="Windows Live" clId="Web-{5EAEB617-C630-433F-BAA5-9ACF12A6601C}" dt="2024-01-30T12:53:05.135" v="66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mod">
          <ac:chgData name="Keyci Cooper" userId="76258758e1e64f06" providerId="Windows Live" clId="Web-{5EAEB617-C630-433F-BAA5-9ACF12A6601C}" dt="2024-01-30T12:53:05.135" v="66"/>
          <ac:picMkLst>
            <pc:docMk/>
            <pc:sldMk cId="3840947638" sldId="256"/>
            <ac:picMk id="9" creationId="{C4EDBB18-5192-8B70-3FF5-384D5345C7E7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</pc:sldChg>
      <pc:sldChg chg="addSp delSp modSp">
        <pc:chgData name="Keyci Cooper" userId="76258758e1e64f06" providerId="Windows Live" clId="Web-{5EAEB617-C630-433F-BAA5-9ACF12A6601C}" dt="2024-01-30T12:52:41.635" v="59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mod">
          <ac:chgData name="Keyci Cooper" userId="76258758e1e64f06" providerId="Windows Live" clId="Web-{5EAEB617-C630-433F-BAA5-9ACF12A6601C}" dt="2024-01-30T12:52:41.635" v="59" actId="1076"/>
          <ac:picMkLst>
            <pc:docMk/>
            <pc:sldMk cId="4131008323" sldId="257"/>
            <ac:picMk id="8" creationId="{7D4843D3-388E-83C3-C564-77BBB75B793F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</pc:sldChg>
      <pc:sldChg chg="addSp delSp modSp">
        <pc:chgData name="Keyci Cooper" userId="76258758e1e64f06" providerId="Windows Live" clId="Web-{5EAEB617-C630-433F-BAA5-9ACF12A6601C}" dt="2024-01-30T12:52:57.526" v="65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add mod">
          <ac:chgData name="Keyci Cooper" userId="76258758e1e64f06" providerId="Windows Live" clId="Web-{5EAEB617-C630-433F-BAA5-9ACF12A6601C}" dt="2024-01-30T12:52:57.526" v="65" actId="1076"/>
          <ac:picMkLst>
            <pc:docMk/>
            <pc:sldMk cId="3568252112" sldId="258"/>
            <ac:picMk id="13" creationId="{2FEA6FB8-C7F5-FB97-F4A3-F83A60DAB1CC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C4EDBB18-5192-8B70-3FF5-384D5345C7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05661"/>
            <a:ext cx="4572000" cy="1446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7D4843D3-388E-83C3-C564-77BBB75B79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9651" y="51059"/>
            <a:ext cx="2215117" cy="70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6009667"/>
            <a:ext cx="9159550" cy="854217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2FEA6FB8-C7F5-FB97-F4A3-F83A60DAB1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9651" y="6058455"/>
            <a:ext cx="2215117" cy="70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200</cp:revision>
  <dcterms:created xsi:type="dcterms:W3CDTF">2017-05-25T18:43:25Z</dcterms:created>
  <dcterms:modified xsi:type="dcterms:W3CDTF">2024-01-30T12:53:05Z</dcterms:modified>
</cp:coreProperties>
</file>