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81" dt="2024-01-30T12:55:23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2:55:23.125" v="80" actId="1076"/>
      <pc:docMkLst>
        <pc:docMk/>
      </pc:docMkLst>
      <pc:sldChg chg="addSp delSp modSp">
        <pc:chgData name="Keyci Cooper" userId="76258758e1e64f06" providerId="Windows Live" clId="Web-{5EAEB617-C630-433F-BAA5-9ACF12A6601C}" dt="2024-01-30T12:54:33.623" v="68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mod">
          <ac:chgData name="Keyci Cooper" userId="76258758e1e64f06" providerId="Windows Live" clId="Web-{5EAEB617-C630-433F-BAA5-9ACF12A6601C}" dt="2024-01-30T12:54:33.623" v="68"/>
          <ac:picMkLst>
            <pc:docMk/>
            <pc:sldMk cId="3840947638" sldId="256"/>
            <ac:picMk id="10" creationId="{4FC778B1-15E5-C836-68BD-979D6259442C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</pc:sldChg>
      <pc:sldChg chg="addSp delSp modSp">
        <pc:chgData name="Keyci Cooper" userId="76258758e1e64f06" providerId="Windows Live" clId="Web-{5EAEB617-C630-433F-BAA5-9ACF12A6601C}" dt="2024-01-30T12:55:05.452" v="73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mod">
          <ac:chgData name="Keyci Cooper" userId="76258758e1e64f06" providerId="Windows Live" clId="Web-{5EAEB617-C630-433F-BAA5-9ACF12A6601C}" dt="2024-01-30T12:55:05.452" v="73" actId="1076"/>
          <ac:picMkLst>
            <pc:docMk/>
            <pc:sldMk cId="4131008323" sldId="257"/>
            <ac:picMk id="10" creationId="{70B81897-9761-FC57-3E43-49C324B9E85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</pc:sldChg>
      <pc:sldChg chg="addSp delSp modSp">
        <pc:chgData name="Keyci Cooper" userId="76258758e1e64f06" providerId="Windows Live" clId="Web-{5EAEB617-C630-433F-BAA5-9ACF12A6601C}" dt="2024-01-30T12:55:23.125" v="80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mod">
          <ac:chgData name="Keyci Cooper" userId="76258758e1e64f06" providerId="Windows Live" clId="Web-{5EAEB617-C630-433F-BAA5-9ACF12A6601C}" dt="2024-01-30T12:55:23.125" v="80" actId="1076"/>
          <ac:picMkLst>
            <pc:docMk/>
            <pc:sldMk cId="3568252112" sldId="258"/>
            <ac:picMk id="16" creationId="{3D114BD1-4BDE-4758-3361-AAED83B599EF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4FC778B1-15E5-C836-68BD-979D6259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33098"/>
            <a:ext cx="4572000" cy="139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70B81897-9761-FC57-3E43-49C324B9E8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5721" y="60737"/>
            <a:ext cx="2037907" cy="70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3D114BD1-4BDE-4758-3361-AAED83B59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5721" y="6006109"/>
            <a:ext cx="2037907" cy="70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209</cp:revision>
  <dcterms:created xsi:type="dcterms:W3CDTF">2017-05-25T18:43:25Z</dcterms:created>
  <dcterms:modified xsi:type="dcterms:W3CDTF">2024-01-30T12:55:27Z</dcterms:modified>
</cp:coreProperties>
</file>