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73" dt="2024-01-30T13:10:24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10:24.846" v="172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09:38.095" v="153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mod">
          <ac:chgData name="Keyci Cooper" userId="76258758e1e64f06" providerId="Windows Live" clId="Web-{5EAEB617-C630-433F-BAA5-9ACF12A6601C}" dt="2024-01-30T13:09:38.095" v="153"/>
          <ac:picMkLst>
            <pc:docMk/>
            <pc:sldMk cId="3840947638" sldId="256"/>
            <ac:picMk id="20" creationId="{0925CFBF-1535-2951-CADF-642ABB12104C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</pc:sldChg>
      <pc:sldChg chg="addSp delSp modSp">
        <pc:chgData name="Keyci Cooper" userId="76258758e1e64f06" providerId="Windows Live" clId="Web-{5EAEB617-C630-433F-BAA5-9ACF12A6601C}" dt="2024-01-30T13:10:10.768" v="167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mod">
          <ac:chgData name="Keyci Cooper" userId="76258758e1e64f06" providerId="Windows Live" clId="Web-{5EAEB617-C630-433F-BAA5-9ACF12A6601C}" dt="2024-01-30T13:10:10.768" v="167" actId="1076"/>
          <ac:picMkLst>
            <pc:docMk/>
            <pc:sldMk cId="4131008323" sldId="257"/>
            <ac:picMk id="22" creationId="{54A45828-83FD-4B27-B687-33590921B632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</pc:sldChg>
      <pc:sldChg chg="addSp delSp modSp">
        <pc:chgData name="Keyci Cooper" userId="76258758e1e64f06" providerId="Windows Live" clId="Web-{5EAEB617-C630-433F-BAA5-9ACF12A6601C}" dt="2024-01-30T13:10:24.846" v="172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mod">
          <ac:chgData name="Keyci Cooper" userId="76258758e1e64f06" providerId="Windows Live" clId="Web-{5EAEB617-C630-433F-BAA5-9ACF12A6601C}" dt="2024-01-30T13:10:24.846" v="172" actId="1076"/>
          <ac:picMkLst>
            <pc:docMk/>
            <pc:sldMk cId="3568252112" sldId="258"/>
            <ac:picMk id="29" creationId="{44332744-17AE-95F3-4757-4DBBF520AB35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0925CFBF-1535-2951-CADF-642ABB121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21874"/>
            <a:ext cx="4572000" cy="141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54A45828-83FD-4B27-B687-33590921B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5721" y="54497"/>
            <a:ext cx="2020187" cy="7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44332744-17AE-95F3-4757-4DBBF520A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5721" y="6017590"/>
            <a:ext cx="2020187" cy="7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258</cp:revision>
  <dcterms:created xsi:type="dcterms:W3CDTF">2017-05-25T18:43:25Z</dcterms:created>
  <dcterms:modified xsi:type="dcterms:W3CDTF">2024-01-30T13:10:27Z</dcterms:modified>
</cp:coreProperties>
</file>