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787B1-C85A-469F-A9A0-B5F90604A822}" v="30" dt="2024-01-30T02:45:16.948"/>
    <p1510:client id="{38AC130A-77C6-4D3A-A7E6-27720E393B04}" v="89" dt="2024-01-30T00:54:45.690"/>
    <p1510:client id="{59A9B781-027F-422D-B304-43307FA740E4}" v="28" dt="2024-01-30T00:24:31.817"/>
    <p1510:client id="{5EAEB617-C630-433F-BAA5-9ACF12A6601C}" v="173" dt="2024-01-30T13:10:24.8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10:24.846" v="172" actId="1076"/>
      <pc:docMkLst>
        <pc:docMk/>
      </pc:docMkLst>
      <pc:sldChg chg="addSp delSp modSp">
        <pc:chgData name="Keyci Cooper" userId="76258758e1e64f06" providerId="Windows Live" clId="Web-{5EAEB617-C630-433F-BAA5-9ACF12A6601C}" dt="2024-01-30T13:09:38.095" v="153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del mod">
          <ac:chgData name="Keyci Cooper" userId="76258758e1e64f06" providerId="Windows Live" clId="Web-{5EAEB617-C630-433F-BAA5-9ACF12A6601C}" dt="2024-01-30T13:03:19.127" v="126"/>
          <ac:picMkLst>
            <pc:docMk/>
            <pc:sldMk cId="3840947638" sldId="256"/>
            <ac:picMk id="16" creationId="{B77B8F59-BA91-B483-7136-948CC3C5249E}"/>
          </ac:picMkLst>
        </pc:picChg>
        <pc:picChg chg="add del mod">
          <ac:chgData name="Keyci Cooper" userId="76258758e1e64f06" providerId="Windows Live" clId="Web-{5EAEB617-C630-433F-BAA5-9ACF12A6601C}" dt="2024-01-30T13:06:40.338" v="139"/>
          <ac:picMkLst>
            <pc:docMk/>
            <pc:sldMk cId="3840947638" sldId="256"/>
            <ac:picMk id="18" creationId="{33D5E91E-01D3-7DD2-3DEC-8DBAAB1F7BA1}"/>
          </ac:picMkLst>
        </pc:picChg>
        <pc:picChg chg="add del mod">
          <ac:chgData name="Keyci Cooper" userId="76258758e1e64f06" providerId="Windows Live" clId="Web-{5EAEB617-C630-433F-BAA5-9ACF12A6601C}" dt="2024-01-30T13:09:28.313" v="152"/>
          <ac:picMkLst>
            <pc:docMk/>
            <pc:sldMk cId="3840947638" sldId="256"/>
            <ac:picMk id="19" creationId="{55C4C649-B214-DC47-0256-8F727E12EE9C}"/>
          </ac:picMkLst>
        </pc:picChg>
        <pc:picChg chg="add mod">
          <ac:chgData name="Keyci Cooper" userId="76258758e1e64f06" providerId="Windows Live" clId="Web-{5EAEB617-C630-433F-BAA5-9ACF12A6601C}" dt="2024-01-30T13:09:38.095" v="153"/>
          <ac:picMkLst>
            <pc:docMk/>
            <pc:sldMk cId="3840947638" sldId="256"/>
            <ac:picMk id="20" creationId="{0925CFBF-1535-2951-CADF-642ABB12104C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  <pc:inkChg chg="add del">
          <ac:chgData name="Keyci Cooper" userId="76258758e1e64f06" providerId="Windows Live" clId="Web-{5EAEB617-C630-433F-BAA5-9ACF12A6601C}" dt="2024-01-30T13:03:19.127" v="125"/>
          <ac:inkMkLst>
            <pc:docMk/>
            <pc:sldMk cId="3840947638" sldId="256"/>
            <ac:inkMk id="17" creationId="{9B4C9E24-0F3A-B482-52D7-94C3378C739C}"/>
          </ac:inkMkLst>
        </pc:inkChg>
      </pc:sldChg>
      <pc:sldChg chg="addSp delSp modSp">
        <pc:chgData name="Keyci Cooper" userId="76258758e1e64f06" providerId="Windows Live" clId="Web-{5EAEB617-C630-433F-BAA5-9ACF12A6601C}" dt="2024-01-30T13:10:10.768" v="167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del mod">
          <ac:chgData name="Keyci Cooper" userId="76258758e1e64f06" providerId="Windows Live" clId="Web-{5EAEB617-C630-433F-BAA5-9ACF12A6601C}" dt="2024-01-30T13:03:37.425" v="129"/>
          <ac:picMkLst>
            <pc:docMk/>
            <pc:sldMk cId="4131008323" sldId="257"/>
            <ac:picMk id="15" creationId="{3E8C8AF9-F5C7-2155-2D63-D5F4EDD1F593}"/>
          </ac:picMkLst>
        </pc:picChg>
        <pc:picChg chg="add del mod">
          <ac:chgData name="Keyci Cooper" userId="76258758e1e64f06" providerId="Windows Live" clId="Web-{5EAEB617-C630-433F-BAA5-9ACF12A6601C}" dt="2024-01-30T13:07:09.573" v="142"/>
          <ac:picMkLst>
            <pc:docMk/>
            <pc:sldMk cId="4131008323" sldId="257"/>
            <ac:picMk id="17" creationId="{25D75B08-52E7-E2C1-9714-20A23F27FDA2}"/>
          </ac:picMkLst>
        </pc:picChg>
        <pc:picChg chg="add del mod">
          <ac:chgData name="Keyci Cooper" userId="76258758e1e64f06" providerId="Windows Live" clId="Web-{5EAEB617-C630-433F-BAA5-9ACF12A6601C}" dt="2024-01-30T13:10:03.252" v="164"/>
          <ac:picMkLst>
            <pc:docMk/>
            <pc:sldMk cId="4131008323" sldId="257"/>
            <ac:picMk id="18" creationId="{1C276515-6443-F776-83A0-D31244ABA32A}"/>
          </ac:picMkLst>
        </pc:picChg>
        <pc:picChg chg="add del mod">
          <ac:chgData name="Keyci Cooper" userId="76258758e1e64f06" providerId="Windows Live" clId="Web-{5EAEB617-C630-433F-BAA5-9ACF12A6601C}" dt="2024-01-30T13:09:49.704" v="160"/>
          <ac:picMkLst>
            <pc:docMk/>
            <pc:sldMk cId="4131008323" sldId="257"/>
            <ac:picMk id="19" creationId="{E30CF0CF-7B17-D2CC-99AF-1344D550C324}"/>
          </ac:picMkLst>
        </pc:picChg>
        <pc:picChg chg="add mod">
          <ac:chgData name="Keyci Cooper" userId="76258758e1e64f06" providerId="Windows Live" clId="Web-{5EAEB617-C630-433F-BAA5-9ACF12A6601C}" dt="2024-01-30T13:10:10.768" v="167" actId="1076"/>
          <ac:picMkLst>
            <pc:docMk/>
            <pc:sldMk cId="4131008323" sldId="257"/>
            <ac:picMk id="22" creationId="{54A45828-83FD-4B27-B687-33590921B632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  <pc:inkChg chg="add del">
          <ac:chgData name="Keyci Cooper" userId="76258758e1e64f06" providerId="Windows Live" clId="Web-{5EAEB617-C630-433F-BAA5-9ACF12A6601C}" dt="2024-01-30T13:03:39.519" v="130"/>
          <ac:inkMkLst>
            <pc:docMk/>
            <pc:sldMk cId="4131008323" sldId="257"/>
            <ac:inkMk id="16" creationId="{9C17591D-35B0-E7B8-5585-5B74DC303493}"/>
          </ac:inkMkLst>
        </pc:inkChg>
        <pc:inkChg chg="add del">
          <ac:chgData name="Keyci Cooper" userId="76258758e1e64f06" providerId="Windows Live" clId="Web-{5EAEB617-C630-433F-BAA5-9ACF12A6601C}" dt="2024-01-30T13:09:49.704" v="159"/>
          <ac:inkMkLst>
            <pc:docMk/>
            <pc:sldMk cId="4131008323" sldId="257"/>
            <ac:inkMk id="20" creationId="{02708C9C-3777-3FBE-18DF-999D0522E3BC}"/>
          </ac:inkMkLst>
        </pc:inkChg>
        <pc:inkChg chg="add del">
          <ac:chgData name="Keyci Cooper" userId="76258758e1e64f06" providerId="Windows Live" clId="Web-{5EAEB617-C630-433F-BAA5-9ACF12A6601C}" dt="2024-01-30T13:09:49.704" v="158"/>
          <ac:inkMkLst>
            <pc:docMk/>
            <pc:sldMk cId="4131008323" sldId="257"/>
            <ac:inkMk id="21" creationId="{7A342F46-EDAD-8FA7-6586-238302336392}"/>
          </ac:inkMkLst>
        </pc:inkChg>
      </pc:sldChg>
      <pc:sldChg chg="addSp delSp modSp">
        <pc:chgData name="Keyci Cooper" userId="76258758e1e64f06" providerId="Windows Live" clId="Web-{5EAEB617-C630-433F-BAA5-9ACF12A6601C}" dt="2024-01-30T13:10:24.846" v="172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del mod">
          <ac:chgData name="Keyci Cooper" userId="76258758e1e64f06" providerId="Windows Live" clId="Web-{5EAEB617-C630-433F-BAA5-9ACF12A6601C}" dt="2024-01-30T13:04:08.035" v="135"/>
          <ac:picMkLst>
            <pc:docMk/>
            <pc:sldMk cId="3568252112" sldId="258"/>
            <ac:picMk id="23" creationId="{D4034A01-5C39-ADFD-5C65-8FE47983195C}"/>
          </ac:picMkLst>
        </pc:picChg>
        <pc:picChg chg="add del mod">
          <ac:chgData name="Keyci Cooper" userId="76258758e1e64f06" providerId="Windows Live" clId="Web-{5EAEB617-C630-433F-BAA5-9ACF12A6601C}" dt="2024-01-30T13:07:28.105" v="146"/>
          <ac:picMkLst>
            <pc:docMk/>
            <pc:sldMk cId="3568252112" sldId="258"/>
            <ac:picMk id="25" creationId="{7F11D3D9-88EF-C37F-ECF6-44F55F75266E}"/>
          </ac:picMkLst>
        </pc:picChg>
        <pc:picChg chg="add del mod">
          <ac:chgData name="Keyci Cooper" userId="76258758e1e64f06" providerId="Windows Live" clId="Web-{5EAEB617-C630-433F-BAA5-9ACF12A6601C}" dt="2024-01-30T13:10:15.440" v="168"/>
          <ac:picMkLst>
            <pc:docMk/>
            <pc:sldMk cId="3568252112" sldId="258"/>
            <ac:picMk id="27" creationId="{F5BC6316-FE1F-9FA7-6972-3E61D2FBF153}"/>
          </ac:picMkLst>
        </pc:picChg>
        <pc:picChg chg="add mod">
          <ac:chgData name="Keyci Cooper" userId="76258758e1e64f06" providerId="Windows Live" clId="Web-{5EAEB617-C630-433F-BAA5-9ACF12A6601C}" dt="2024-01-30T13:10:24.846" v="172" actId="1076"/>
          <ac:picMkLst>
            <pc:docMk/>
            <pc:sldMk cId="3568252112" sldId="258"/>
            <ac:picMk id="29" creationId="{44332744-17AE-95F3-4757-4DBBF520AB35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0925CFBF-1535-2951-CADF-642ABB1210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21874"/>
            <a:ext cx="4572000" cy="141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54A45828-83FD-4B27-B687-33590921B6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5721" y="54497"/>
            <a:ext cx="2020187" cy="70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44332744-17AE-95F3-4757-4DBBF520A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5721" y="6017590"/>
            <a:ext cx="2020187" cy="70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258</cp:revision>
  <dcterms:created xsi:type="dcterms:W3CDTF">2017-05-25T18:43:25Z</dcterms:created>
  <dcterms:modified xsi:type="dcterms:W3CDTF">2024-01-30T13:10:27Z</dcterms:modified>
</cp:coreProperties>
</file>