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198" dt="2024-01-30T13:16:35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16:35.751" v="197"/>
      <pc:docMkLst>
        <pc:docMk/>
      </pc:docMkLst>
      <pc:sldChg chg="addSp delSp modSp">
        <pc:chgData name="Keyci Cooper" userId="76258758e1e64f06" providerId="Windows Live" clId="Web-{5EAEB617-C630-433F-BAA5-9ACF12A6601C}" dt="2024-01-30T13:16:05.359" v="187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mod">
          <ac:chgData name="Keyci Cooper" userId="76258758e1e64f06" providerId="Windows Live" clId="Web-{5EAEB617-C630-433F-BAA5-9ACF12A6601C}" dt="2024-01-30T13:16:05.359" v="187"/>
          <ac:picMkLst>
            <pc:docMk/>
            <pc:sldMk cId="3840947638" sldId="256"/>
            <ac:picMk id="22" creationId="{F05A42FC-D3F0-56F4-6057-FF9827D1276E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</pc:sldChg>
      <pc:sldChg chg="addSp delSp modSp">
        <pc:chgData name="Keyci Cooper" userId="76258758e1e64f06" providerId="Windows Live" clId="Web-{5EAEB617-C630-433F-BAA5-9ACF12A6601C}" dt="2024-01-30T13:16:27.751" v="195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mod">
          <ac:chgData name="Keyci Cooper" userId="76258758e1e64f06" providerId="Windows Live" clId="Web-{5EAEB617-C630-433F-BAA5-9ACF12A6601C}" dt="2024-01-30T13:16:27.751" v="195" actId="1076"/>
          <ac:picMkLst>
            <pc:docMk/>
            <pc:sldMk cId="4131008323" sldId="257"/>
            <ac:picMk id="25" creationId="{F76E3E18-8B32-8D25-88E7-18EE7441D2E1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</pc:sldChg>
      <pc:sldChg chg="addSp delSp modSp">
        <pc:chgData name="Keyci Cooper" userId="76258758e1e64f06" providerId="Windows Live" clId="Web-{5EAEB617-C630-433F-BAA5-9ACF12A6601C}" dt="2024-01-30T13:16:35.751" v="197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">
          <ac:chgData name="Keyci Cooper" userId="76258758e1e64f06" providerId="Windows Live" clId="Web-{5EAEB617-C630-433F-BAA5-9ACF12A6601C}" dt="2024-01-30T13:16:35.751" v="197"/>
          <ac:picMkLst>
            <pc:docMk/>
            <pc:sldMk cId="3568252112" sldId="258"/>
            <ac:picMk id="33" creationId="{9F7E4AFD-8FB2-68ED-C52C-1C0F13700B62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F05A42FC-D3F0-56F4-6057-FF9827D12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F76E3E18-8B32-8D25-88E7-18EE7441D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962" y="57049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9F7E4AFD-8FB2-68ED-C52C-1C0F13700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4962" y="57049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272</cp:revision>
  <dcterms:created xsi:type="dcterms:W3CDTF">2017-05-25T18:43:25Z</dcterms:created>
  <dcterms:modified xsi:type="dcterms:W3CDTF">2024-01-30T13:16:36Z</dcterms:modified>
</cp:coreProperties>
</file>