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208" dt="2024-01-30T13:18:08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18:08.754" v="207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17:44.144" v="202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mod">
          <ac:chgData name="Keyci Cooper" userId="76258758e1e64f06" providerId="Windows Live" clId="Web-{5EAEB617-C630-433F-BAA5-9ACF12A6601C}" dt="2024-01-30T13:17:44.144" v="202"/>
          <ac:picMkLst>
            <pc:docMk/>
            <pc:sldMk cId="3840947638" sldId="256"/>
            <ac:picMk id="23" creationId="{DEFB469F-4BF6-01C8-DAE7-31CE0EFB7DC3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</pc:sldChg>
      <pc:sldChg chg="addSp delSp modSp">
        <pc:chgData name="Keyci Cooper" userId="76258758e1e64f06" providerId="Windows Live" clId="Web-{5EAEB617-C630-433F-BAA5-9ACF12A6601C}" dt="2024-01-30T13:18:08.754" v="207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mod">
          <ac:chgData name="Keyci Cooper" userId="76258758e1e64f06" providerId="Windows Live" clId="Web-{5EAEB617-C630-433F-BAA5-9ACF12A6601C}" dt="2024-01-30T13:18:08.754" v="207" actId="1076"/>
          <ac:picMkLst>
            <pc:docMk/>
            <pc:sldMk cId="4131008323" sldId="257"/>
            <ac:picMk id="27" creationId="{716555D6-79C8-BA60-C0D9-13DF7310782A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</pc:sldChg>
      <pc:sldChg chg="addSp delSp modSp">
        <pc:chgData name="Keyci Cooper" userId="76258758e1e64f06" providerId="Windows Live" clId="Web-{5EAEB617-C630-433F-BAA5-9ACF12A6601C}" dt="2024-01-30T13:16:43.626" v="200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mod">
          <ac:chgData name="Keyci Cooper" userId="76258758e1e64f06" providerId="Windows Live" clId="Web-{5EAEB617-C630-433F-BAA5-9ACF12A6601C}" dt="2024-01-30T13:16:43.626" v="200" actId="1076"/>
          <ac:picMkLst>
            <pc:docMk/>
            <pc:sldMk cId="3568252112" sldId="258"/>
            <ac:picMk id="33" creationId="{9F7E4AFD-8FB2-68ED-C52C-1C0F13700B62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DEFB469F-4BF6-01C8-DAE7-31CE0EFB7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05661"/>
            <a:ext cx="4572000" cy="144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716555D6-79C8-BA60-C0D9-13DF73107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963" y="57049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9F7E4AFD-8FB2-68ED-C52C-1C0F13700B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962" y="6025518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278</cp:revision>
  <dcterms:created xsi:type="dcterms:W3CDTF">2017-05-25T18:43:25Z</dcterms:created>
  <dcterms:modified xsi:type="dcterms:W3CDTF">2024-01-30T13:18:09Z</dcterms:modified>
</cp:coreProperties>
</file>