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263" dt="2024-01-30T13:26:55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26:55.040" v="262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26:11.632" v="248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mod">
          <ac:chgData name="Keyci Cooper" userId="76258758e1e64f06" providerId="Windows Live" clId="Web-{5EAEB617-C630-433F-BAA5-9ACF12A6601C}" dt="2024-01-30T13:26:11.632" v="248"/>
          <ac:picMkLst>
            <pc:docMk/>
            <pc:sldMk cId="3840947638" sldId="256"/>
            <ac:picMk id="30" creationId="{2040F8A0-EA4B-4144-343C-0A1E71FAC3B4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</pc:sldChg>
      <pc:sldChg chg="addSp delSp modSp">
        <pc:chgData name="Keyci Cooper" userId="76258758e1e64f06" providerId="Windows Live" clId="Web-{5EAEB617-C630-433F-BAA5-9ACF12A6601C}" dt="2024-01-30T13:26:43.977" v="257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mod">
          <ac:chgData name="Keyci Cooper" userId="76258758e1e64f06" providerId="Windows Live" clId="Web-{5EAEB617-C630-433F-BAA5-9ACF12A6601C}" dt="2024-01-30T13:26:43.977" v="257" actId="1076"/>
          <ac:picMkLst>
            <pc:docMk/>
            <pc:sldMk cId="4131008323" sldId="257"/>
            <ac:picMk id="32" creationId="{97A43B47-6E91-95B8-1548-12C1D412902B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</pc:sldChg>
      <pc:sldChg chg="addSp delSp modSp">
        <pc:chgData name="Keyci Cooper" userId="76258758e1e64f06" providerId="Windows Live" clId="Web-{5EAEB617-C630-433F-BAA5-9ACF12A6601C}" dt="2024-01-30T13:26:55.040" v="262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mod">
          <ac:chgData name="Keyci Cooper" userId="76258758e1e64f06" providerId="Windows Live" clId="Web-{5EAEB617-C630-433F-BAA5-9ACF12A6601C}" dt="2024-01-30T13:26:55.040" v="262" actId="1076"/>
          <ac:picMkLst>
            <pc:docMk/>
            <pc:sldMk cId="3568252112" sldId="258"/>
            <ac:picMk id="42" creationId="{FB7F3B0B-662B-924C-9045-15EB0ADCD5C9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2040F8A0-EA4B-4144-343C-0A1E71FA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2250"/>
            <a:ext cx="4572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97A43B47-6E91-95B8-1548-12C1D4129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527" y="47485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FB7F3B0B-662B-924C-9045-15EB0ADCD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527" y="6015953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307</cp:revision>
  <dcterms:created xsi:type="dcterms:W3CDTF">2017-05-25T18:43:25Z</dcterms:created>
  <dcterms:modified xsi:type="dcterms:W3CDTF">2024-01-30T13:26:55Z</dcterms:modified>
</cp:coreProperties>
</file>