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FF70F-CBA1-490B-9435-844B7E37F03B}" v="4" dt="2024-02-12T15:57:11.445"/>
    <p1510:client id="{470E5D74-BA32-4C17-8584-4B2D741DC524}" v="11" dt="2024-02-12T16:21:27.172"/>
    <p1510:client id="{588BE2A9-BAF7-45A1-A460-0C6467EE279E}" v="18" dt="2024-02-12T16:12:20.905"/>
    <p1510:client id="{8DF5DDAD-AAED-44B1-852B-4338133E2018}" v="47" dt="2024-02-12T15:55:53.594"/>
    <p1510:client id="{F831B7F5-FB8E-4496-A01A-B85722B967E9}" v="1" dt="2024-02-12T16:10:5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470E5D74-BA32-4C17-8584-4B2D741DC524}"/>
    <pc:docChg chg="modSld">
      <pc:chgData name="Keyci Cooper" userId="76258758e1e64f06" providerId="Windows Live" clId="Web-{470E5D74-BA32-4C17-8584-4B2D741DC524}" dt="2024-02-12T16:21:27.172" v="10" actId="1076"/>
      <pc:docMkLst>
        <pc:docMk/>
      </pc:docMkLst>
      <pc:sldChg chg="addSp delSp modSp">
        <pc:chgData name="Keyci Cooper" userId="76258758e1e64f06" providerId="Windows Live" clId="Web-{470E5D74-BA32-4C17-8584-4B2D741DC524}" dt="2024-02-12T16:20:42.171" v="1"/>
        <pc:sldMkLst>
          <pc:docMk/>
          <pc:sldMk cId="3840947638" sldId="256"/>
        </pc:sldMkLst>
        <pc:picChg chg="add mod">
          <ac:chgData name="Keyci Cooper" userId="76258758e1e64f06" providerId="Windows Live" clId="Web-{470E5D74-BA32-4C17-8584-4B2D741DC524}" dt="2024-02-12T16:20:42.171" v="1"/>
          <ac:picMkLst>
            <pc:docMk/>
            <pc:sldMk cId="3840947638" sldId="256"/>
            <ac:picMk id="2" creationId="{2F05C165-2A7A-31EA-D8D0-A66357FA6E40}"/>
          </ac:picMkLst>
        </pc:picChg>
        <pc:picChg chg="del">
          <ac:chgData name="Keyci Cooper" userId="76258758e1e64f06" providerId="Windows Live" clId="Web-{470E5D74-BA32-4C17-8584-4B2D741DC524}" dt="2024-02-12T16:20:25.139" v="0"/>
          <ac:picMkLst>
            <pc:docMk/>
            <pc:sldMk cId="3840947638" sldId="256"/>
            <ac:picMk id="3" creationId="{7C2D105F-5AE6-16FA-EC99-A7B48EC71C1D}"/>
          </ac:picMkLst>
        </pc:picChg>
      </pc:sldChg>
      <pc:sldChg chg="addSp delSp modSp">
        <pc:chgData name="Keyci Cooper" userId="76258758e1e64f06" providerId="Windows Live" clId="Web-{470E5D74-BA32-4C17-8584-4B2D741DC524}" dt="2024-02-12T16:21:16.766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470E5D74-BA32-4C17-8584-4B2D741DC524}" dt="2024-02-12T16:21:16.766" v="7" actId="1076"/>
          <ac:picMkLst>
            <pc:docMk/>
            <pc:sldMk cId="4131008323" sldId="257"/>
            <ac:picMk id="2" creationId="{89780B61-1840-0362-33D9-498EB997D503}"/>
          </ac:picMkLst>
        </pc:picChg>
        <pc:picChg chg="del">
          <ac:chgData name="Keyci Cooper" userId="76258758e1e64f06" providerId="Windows Live" clId="Web-{470E5D74-BA32-4C17-8584-4B2D741DC524}" dt="2024-02-12T16:20:46.030" v="2"/>
          <ac:picMkLst>
            <pc:docMk/>
            <pc:sldMk cId="4131008323" sldId="257"/>
            <ac:picMk id="3" creationId="{7136A081-A19F-0EB5-FDC9-CE6E654D0FC4}"/>
          </ac:picMkLst>
        </pc:picChg>
      </pc:sldChg>
      <pc:sldChg chg="addSp delSp modSp">
        <pc:chgData name="Keyci Cooper" userId="76258758e1e64f06" providerId="Windows Live" clId="Web-{470E5D74-BA32-4C17-8584-4B2D741DC524}" dt="2024-02-12T16:21:27.172" v="10" actId="1076"/>
        <pc:sldMkLst>
          <pc:docMk/>
          <pc:sldMk cId="3568252112" sldId="258"/>
        </pc:sldMkLst>
        <pc:picChg chg="del">
          <ac:chgData name="Keyci Cooper" userId="76258758e1e64f06" providerId="Windows Live" clId="Web-{470E5D74-BA32-4C17-8584-4B2D741DC524}" dt="2024-02-12T16:20:48.421" v="3"/>
          <ac:picMkLst>
            <pc:docMk/>
            <pc:sldMk cId="3568252112" sldId="258"/>
            <ac:picMk id="3" creationId="{20DE48A7-EF0C-8B51-E1C1-8519AD6CBAE9}"/>
          </ac:picMkLst>
        </pc:picChg>
        <pc:picChg chg="add mod">
          <ac:chgData name="Keyci Cooper" userId="76258758e1e64f06" providerId="Windows Live" clId="Web-{470E5D74-BA32-4C17-8584-4B2D741DC524}" dt="2024-02-12T16:21:27.172" v="10" actId="1076"/>
          <ac:picMkLst>
            <pc:docMk/>
            <pc:sldMk cId="3568252112" sldId="258"/>
            <ac:picMk id="4" creationId="{6D353CE8-150D-5BC0-FBBC-61AD40A0A668}"/>
          </ac:picMkLst>
        </pc:pic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20.905" v="17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3.232" v="11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3.232" v="11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  <pc:sldChg chg="addSp delSp modSp">
        <pc:chgData name="Keyci Cooper" userId="76258758e1e64f06" providerId="Windows Live" clId="Web-{588BE2A9-BAF7-45A1-A460-0C6467EE279E}" dt="2024-02-12T16:12:20.905" v="17" actId="1076"/>
        <pc:sldMkLst>
          <pc:docMk/>
          <pc:sldMk cId="3568252112" sldId="258"/>
        </pc:sldMkLst>
        <pc:picChg chg="add mod">
          <ac:chgData name="Keyci Cooper" userId="76258758e1e64f06" providerId="Windows Live" clId="Web-{588BE2A9-BAF7-45A1-A460-0C6467EE279E}" dt="2024-02-12T16:12:20.905" v="17" actId="1076"/>
          <ac:picMkLst>
            <pc:docMk/>
            <pc:sldMk cId="3568252112" sldId="258"/>
            <ac:picMk id="3" creationId="{20DE48A7-EF0C-8B51-E1C1-8519AD6CBAE9}"/>
          </ac:picMkLst>
        </pc:picChg>
        <pc:picChg chg="del">
          <ac:chgData name="Keyci Cooper" userId="76258758e1e64f06" providerId="Windows Live" clId="Web-{588BE2A9-BAF7-45A1-A460-0C6467EE279E}" dt="2024-02-12T16:12:08.404" v="12"/>
          <ac:picMkLst>
            <pc:docMk/>
            <pc:sldMk cId="3568252112" sldId="258"/>
            <ac:picMk id="7" creationId="{97EF9AF2-A796-44BF-B384-4739EC814D98}"/>
          </ac:picMkLst>
        </pc:pic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F05C165-2A7A-31EA-D8D0-A66357FA6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27344"/>
            <a:ext cx="4572000" cy="140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89780B61-1840-0362-33D9-498EB997D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088" y="36161"/>
            <a:ext cx="2106315" cy="72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D353CE8-150D-5BC0-FBBC-61AD40A0A6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088" y="6005715"/>
            <a:ext cx="2106315" cy="72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1</cp:revision>
  <dcterms:created xsi:type="dcterms:W3CDTF">2017-05-25T18:43:25Z</dcterms:created>
  <dcterms:modified xsi:type="dcterms:W3CDTF">2024-02-12T16:21:51Z</dcterms:modified>
</cp:coreProperties>
</file>