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787B1-C85A-469F-A9A0-B5F90604A822}" v="30" dt="2024-01-30T02:45:16.948"/>
    <p1510:client id="{38AC130A-77C6-4D3A-A7E6-27720E393B04}" v="89" dt="2024-01-30T00:54:45.690"/>
    <p1510:client id="{59A9B781-027F-422D-B304-43307FA740E4}" v="28" dt="2024-01-30T00:24:31.817"/>
    <p1510:client id="{5EAEB617-C630-433F-BAA5-9ACF12A6601C}" v="289" dt="2024-01-30T13:30:43.4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30:43.454" v="288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30:11.844" v="279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del mod">
          <ac:chgData name="Keyci Cooper" userId="76258758e1e64f06" providerId="Windows Live" clId="Web-{5EAEB617-C630-433F-BAA5-9ACF12A6601C}" dt="2024-01-30T13:11:21.427" v="173"/>
          <ac:picMkLst>
            <pc:docMk/>
            <pc:sldMk cId="3840947638" sldId="256"/>
            <ac:picMk id="20" creationId="{0925CFBF-1535-2951-CADF-642ABB12104C}"/>
          </ac:picMkLst>
        </pc:picChg>
        <pc:picChg chg="add del mod">
          <ac:chgData name="Keyci Cooper" userId="76258758e1e64f06" providerId="Windows Live" clId="Web-{5EAEB617-C630-433F-BAA5-9ACF12A6601C}" dt="2024-01-30T13:15:51.124" v="186"/>
          <ac:picMkLst>
            <pc:docMk/>
            <pc:sldMk cId="3840947638" sldId="256"/>
            <ac:picMk id="21" creationId="{25FDE31B-D1F5-209F-382A-68D75231D54B}"/>
          </ac:picMkLst>
        </pc:picChg>
        <pc:picChg chg="add del mod">
          <ac:chgData name="Keyci Cooper" userId="76258758e1e64f06" providerId="Windows Live" clId="Web-{5EAEB617-C630-433F-BAA5-9ACF12A6601C}" dt="2024-01-30T13:17:30.487" v="201"/>
          <ac:picMkLst>
            <pc:docMk/>
            <pc:sldMk cId="3840947638" sldId="256"/>
            <ac:picMk id="22" creationId="{F05A42FC-D3F0-56F4-6057-FF9827D1276E}"/>
          </ac:picMkLst>
        </pc:picChg>
        <pc:picChg chg="add del mod">
          <ac:chgData name="Keyci Cooper" userId="76258758e1e64f06" providerId="Windows Live" clId="Web-{5EAEB617-C630-433F-BAA5-9ACF12A6601C}" dt="2024-01-30T13:21:58.388" v="214"/>
          <ac:picMkLst>
            <pc:docMk/>
            <pc:sldMk cId="3840947638" sldId="256"/>
            <ac:picMk id="23" creationId="{DEFB469F-4BF6-01C8-DAE7-31CE0EFB7DC3}"/>
          </ac:picMkLst>
        </pc:picChg>
        <pc:picChg chg="add del mod">
          <ac:chgData name="Keyci Cooper" userId="76258758e1e64f06" providerId="Windows Live" clId="Web-{5EAEB617-C630-433F-BAA5-9ACF12A6601C}" dt="2024-01-30T13:24:09.268" v="225"/>
          <ac:picMkLst>
            <pc:docMk/>
            <pc:sldMk cId="3840947638" sldId="256"/>
            <ac:picMk id="25" creationId="{A6D045F9-8473-9244-544F-168CB7D45585}"/>
          </ac:picMkLst>
        </pc:picChg>
        <pc:picChg chg="add del mod">
          <ac:chgData name="Keyci Cooper" userId="76258758e1e64f06" providerId="Windows Live" clId="Web-{5EAEB617-C630-433F-BAA5-9ACF12A6601C}" dt="2024-01-30T13:26:06.178" v="244"/>
          <ac:picMkLst>
            <pc:docMk/>
            <pc:sldMk cId="3840947638" sldId="256"/>
            <ac:picMk id="26" creationId="{B7E0DCFB-F557-C913-102A-A90A4A539EF8}"/>
          </ac:picMkLst>
        </pc:picChg>
        <pc:picChg chg="add del mod">
          <ac:chgData name="Keyci Cooper" userId="76258758e1e64f06" providerId="Windows Live" clId="Web-{5EAEB617-C630-433F-BAA5-9ACF12A6601C}" dt="2024-01-30T13:26:04.975" v="243"/>
          <ac:picMkLst>
            <pc:docMk/>
            <pc:sldMk cId="3840947638" sldId="256"/>
            <ac:picMk id="27" creationId="{9E1C9288-7636-5C97-2F5B-0FB4E50F8A34}"/>
          </ac:picMkLst>
        </pc:picChg>
        <pc:picChg chg="add del mod">
          <ac:chgData name="Keyci Cooper" userId="76258758e1e64f06" providerId="Windows Live" clId="Web-{5EAEB617-C630-433F-BAA5-9ACF12A6601C}" dt="2024-01-30T13:26:08.663" v="246"/>
          <ac:picMkLst>
            <pc:docMk/>
            <pc:sldMk cId="3840947638" sldId="256"/>
            <ac:picMk id="29" creationId="{3B401002-3BFD-21E2-B4ED-668A0E92E4DB}"/>
          </ac:picMkLst>
        </pc:picChg>
        <pc:picChg chg="add del mod">
          <ac:chgData name="Keyci Cooper" userId="76258758e1e64f06" providerId="Windows Live" clId="Web-{5EAEB617-C630-433F-BAA5-9ACF12A6601C}" dt="2024-01-30T13:27:44.510" v="263"/>
          <ac:picMkLst>
            <pc:docMk/>
            <pc:sldMk cId="3840947638" sldId="256"/>
            <ac:picMk id="30" creationId="{2040F8A0-EA4B-4144-343C-0A1E71FAC3B4}"/>
          </ac:picMkLst>
        </pc:picChg>
        <pc:picChg chg="add del mod">
          <ac:chgData name="Keyci Cooper" userId="76258758e1e64f06" providerId="Windows Live" clId="Web-{5EAEB617-C630-433F-BAA5-9ACF12A6601C}" dt="2024-01-30T13:30:10.125" v="278"/>
          <ac:picMkLst>
            <pc:docMk/>
            <pc:sldMk cId="3840947638" sldId="256"/>
            <ac:picMk id="31" creationId="{27C89CD2-63F3-0066-441C-A51C75DC6FE0}"/>
          </ac:picMkLst>
        </pc:picChg>
        <pc:picChg chg="add del mod">
          <ac:chgData name="Keyci Cooper" userId="76258758e1e64f06" providerId="Windows Live" clId="Web-{5EAEB617-C630-433F-BAA5-9ACF12A6601C}" dt="2024-01-30T13:30:09.125" v="277"/>
          <ac:picMkLst>
            <pc:docMk/>
            <pc:sldMk cId="3840947638" sldId="256"/>
            <ac:picMk id="32" creationId="{B3123993-4B17-D084-3A7C-2491E97167FF}"/>
          </ac:picMkLst>
        </pc:picChg>
        <pc:picChg chg="add mod">
          <ac:chgData name="Keyci Cooper" userId="76258758e1e64f06" providerId="Windows Live" clId="Web-{5EAEB617-C630-433F-BAA5-9ACF12A6601C}" dt="2024-01-30T13:30:11.844" v="279"/>
          <ac:picMkLst>
            <pc:docMk/>
            <pc:sldMk cId="3840947638" sldId="256"/>
            <ac:picMk id="34" creationId="{65049527-1AF4-0574-12D5-179FC63F9066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  <pc:inkChg chg="add del">
          <ac:chgData name="Keyci Cooper" userId="76258758e1e64f06" providerId="Windows Live" clId="Web-{5EAEB617-C630-433F-BAA5-9ACF12A6601C}" dt="2024-01-30T13:21:58.388" v="213"/>
          <ac:inkMkLst>
            <pc:docMk/>
            <pc:sldMk cId="3840947638" sldId="256"/>
            <ac:inkMk id="24" creationId="{23372653-6266-7F19-34A5-48E4419F0FE2}"/>
          </ac:inkMkLst>
        </pc:inkChg>
        <pc:inkChg chg="add del">
          <ac:chgData name="Keyci Cooper" userId="76258758e1e64f06" providerId="Windows Live" clId="Web-{5EAEB617-C630-433F-BAA5-9ACF12A6601C}" dt="2024-01-30T13:26:10.069" v="247"/>
          <ac:inkMkLst>
            <pc:docMk/>
            <pc:sldMk cId="3840947638" sldId="256"/>
            <ac:inkMk id="28" creationId="{EF124E5B-3B99-5653-0E33-DE4A012A8583}"/>
          </ac:inkMkLst>
        </pc:inkChg>
        <pc:inkChg chg="add del">
          <ac:chgData name="Keyci Cooper" userId="76258758e1e64f06" providerId="Windows Live" clId="Web-{5EAEB617-C630-433F-BAA5-9ACF12A6601C}" dt="2024-01-30T13:30:07.766" v="276"/>
          <ac:inkMkLst>
            <pc:docMk/>
            <pc:sldMk cId="3840947638" sldId="256"/>
            <ac:inkMk id="33" creationId="{F48EB25E-48B5-A198-34B0-C12AA0F80185}"/>
          </ac:inkMkLst>
        </pc:inkChg>
      </pc:sldChg>
      <pc:sldChg chg="addSp delSp modSp">
        <pc:chgData name="Keyci Cooper" userId="76258758e1e64f06" providerId="Windows Live" clId="Web-{5EAEB617-C630-433F-BAA5-9ACF12A6601C}" dt="2024-01-30T13:30:32.798" v="284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del mod">
          <ac:chgData name="Keyci Cooper" userId="76258758e1e64f06" providerId="Windows Live" clId="Web-{5EAEB617-C630-433F-BAA5-9ACF12A6601C}" dt="2024-01-30T13:12:17.272" v="180"/>
          <ac:picMkLst>
            <pc:docMk/>
            <pc:sldMk cId="4131008323" sldId="257"/>
            <ac:picMk id="22" creationId="{54A45828-83FD-4B27-B687-33590921B632}"/>
          </ac:picMkLst>
        </pc:picChg>
        <pc:picChg chg="add del mod">
          <ac:chgData name="Keyci Cooper" userId="76258758e1e64f06" providerId="Windows Live" clId="Web-{5EAEB617-C630-433F-BAA5-9ACF12A6601C}" dt="2024-01-30T13:16:23.188" v="192"/>
          <ac:picMkLst>
            <pc:docMk/>
            <pc:sldMk cId="4131008323" sldId="257"/>
            <ac:picMk id="23" creationId="{FEC8F3D8-D92D-376C-F8F1-284C09D7C122}"/>
          </ac:picMkLst>
        </pc:picChg>
        <pc:picChg chg="add del mod">
          <ac:chgData name="Keyci Cooper" userId="76258758e1e64f06" providerId="Windows Live" clId="Web-{5EAEB617-C630-433F-BAA5-9ACF12A6601C}" dt="2024-01-30T13:17:51.629" v="203"/>
          <ac:picMkLst>
            <pc:docMk/>
            <pc:sldMk cId="4131008323" sldId="257"/>
            <ac:picMk id="25" creationId="{F76E3E18-8B32-8D25-88E7-18EE7441D2E1}"/>
          </ac:picMkLst>
        </pc:picChg>
        <pc:picChg chg="add del mod">
          <ac:chgData name="Keyci Cooper" userId="76258758e1e64f06" providerId="Windows Live" clId="Web-{5EAEB617-C630-433F-BAA5-9ACF12A6601C}" dt="2024-01-30T13:22:37.858" v="216"/>
          <ac:picMkLst>
            <pc:docMk/>
            <pc:sldMk cId="4131008323" sldId="257"/>
            <ac:picMk id="27" creationId="{716555D6-79C8-BA60-C0D9-13DF7310782A}"/>
          </ac:picMkLst>
        </pc:picChg>
        <pc:picChg chg="add del mod">
          <ac:chgData name="Keyci Cooper" userId="76258758e1e64f06" providerId="Windows Live" clId="Web-{5EAEB617-C630-433F-BAA5-9ACF12A6601C}" dt="2024-01-30T13:24:39.597" v="233"/>
          <ac:picMkLst>
            <pc:docMk/>
            <pc:sldMk cId="4131008323" sldId="257"/>
            <ac:picMk id="28" creationId="{EB8BD7F2-03E0-50EC-6CC7-3AF4D70DBFF8}"/>
          </ac:picMkLst>
        </pc:picChg>
        <pc:picChg chg="add del mod">
          <ac:chgData name="Keyci Cooper" userId="76258758e1e64f06" providerId="Windows Live" clId="Web-{5EAEB617-C630-433F-BAA5-9ACF12A6601C}" dt="2024-01-30T13:24:38.597" v="232"/>
          <ac:picMkLst>
            <pc:docMk/>
            <pc:sldMk cId="4131008323" sldId="257"/>
            <ac:picMk id="29" creationId="{5BDF0E02-BDF8-3FA4-DFA0-80DAD26025DC}"/>
          </ac:picMkLst>
        </pc:picChg>
        <pc:picChg chg="add del mod">
          <ac:chgData name="Keyci Cooper" userId="76258758e1e64f06" providerId="Windows Live" clId="Web-{5EAEB617-C630-433F-BAA5-9ACF12A6601C}" dt="2024-01-30T13:26:15.616" v="249"/>
          <ac:picMkLst>
            <pc:docMk/>
            <pc:sldMk cId="4131008323" sldId="257"/>
            <ac:picMk id="31" creationId="{042C263E-7F71-3BBC-6286-50966BB84FBA}"/>
          </ac:picMkLst>
        </pc:picChg>
        <pc:picChg chg="add del mod">
          <ac:chgData name="Keyci Cooper" userId="76258758e1e64f06" providerId="Windows Live" clId="Web-{5EAEB617-C630-433F-BAA5-9ACF12A6601C}" dt="2024-01-30T13:28:06.480" v="265"/>
          <ac:picMkLst>
            <pc:docMk/>
            <pc:sldMk cId="4131008323" sldId="257"/>
            <ac:picMk id="32" creationId="{97A43B47-6E91-95B8-1548-12C1D412902B}"/>
          </ac:picMkLst>
        </pc:picChg>
        <pc:picChg chg="add del mod">
          <ac:chgData name="Keyci Cooper" userId="76258758e1e64f06" providerId="Windows Live" clId="Web-{5EAEB617-C630-433F-BAA5-9ACF12A6601C}" dt="2024-01-30T13:30:15.766" v="280"/>
          <ac:picMkLst>
            <pc:docMk/>
            <pc:sldMk cId="4131008323" sldId="257"/>
            <ac:picMk id="33" creationId="{6B66389D-99D3-3311-A14F-48614E42536F}"/>
          </ac:picMkLst>
        </pc:picChg>
        <pc:picChg chg="add mod">
          <ac:chgData name="Keyci Cooper" userId="76258758e1e64f06" providerId="Windows Live" clId="Web-{5EAEB617-C630-433F-BAA5-9ACF12A6601C}" dt="2024-01-30T13:30:32.798" v="284" actId="1076"/>
          <ac:picMkLst>
            <pc:docMk/>
            <pc:sldMk cId="4131008323" sldId="257"/>
            <ac:picMk id="34" creationId="{0C6534AA-2CDE-69BD-845C-D367F54D9CAF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  <pc:inkChg chg="add del">
          <ac:chgData name="Keyci Cooper" userId="76258758e1e64f06" providerId="Windows Live" clId="Web-{5EAEB617-C630-433F-BAA5-9ACF12A6601C}" dt="2024-01-30T13:12:13.303" v="178"/>
          <ac:inkMkLst>
            <pc:docMk/>
            <pc:sldMk cId="4131008323" sldId="257"/>
            <ac:inkMk id="24" creationId="{0AD3DC3B-5181-1831-70FC-12E2F94F6DF5}"/>
          </ac:inkMkLst>
        </pc:inkChg>
        <pc:inkChg chg="add del">
          <ac:chgData name="Keyci Cooper" userId="76258758e1e64f06" providerId="Windows Live" clId="Web-{5EAEB617-C630-433F-BAA5-9ACF12A6601C}" dt="2024-01-30T13:16:22.391" v="191"/>
          <ac:inkMkLst>
            <pc:docMk/>
            <pc:sldMk cId="4131008323" sldId="257"/>
            <ac:inkMk id="26" creationId="{8A0AE37F-CFB9-3015-4FA8-EB8FD74D0FCA}"/>
          </ac:inkMkLst>
        </pc:inkChg>
        <pc:inkChg chg="add del">
          <ac:chgData name="Keyci Cooper" userId="76258758e1e64f06" providerId="Windows Live" clId="Web-{5EAEB617-C630-433F-BAA5-9ACF12A6601C}" dt="2024-01-30T13:24:34.191" v="230"/>
          <ac:inkMkLst>
            <pc:docMk/>
            <pc:sldMk cId="4131008323" sldId="257"/>
            <ac:inkMk id="30" creationId="{920A68F4-86ED-F1E3-A544-081C64920D66}"/>
          </ac:inkMkLst>
        </pc:inkChg>
      </pc:sldChg>
      <pc:sldChg chg="addSp delSp modSp">
        <pc:chgData name="Keyci Cooper" userId="76258758e1e64f06" providerId="Windows Live" clId="Web-{5EAEB617-C630-433F-BAA5-9ACF12A6601C}" dt="2024-01-30T13:30:43.454" v="2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del mod">
          <ac:chgData name="Keyci Cooper" userId="76258758e1e64f06" providerId="Windows Live" clId="Web-{5EAEB617-C630-433F-BAA5-9ACF12A6601C}" dt="2024-01-30T13:12:28.117" v="183"/>
          <ac:picMkLst>
            <pc:docMk/>
            <pc:sldMk cId="3568252112" sldId="258"/>
            <ac:picMk id="29" creationId="{44332744-17AE-95F3-4757-4DBBF520AB35}"/>
          </ac:picMkLst>
        </pc:picChg>
        <pc:picChg chg="add del mod">
          <ac:chgData name="Keyci Cooper" userId="76258758e1e64f06" providerId="Windows Live" clId="Web-{5EAEB617-C630-433F-BAA5-9ACF12A6601C}" dt="2024-01-30T13:16:31.657" v="196"/>
          <ac:picMkLst>
            <pc:docMk/>
            <pc:sldMk cId="3568252112" sldId="258"/>
            <ac:picMk id="31" creationId="{A26A860C-C338-F1CF-2442-00D2CE7ED581}"/>
          </ac:picMkLst>
        </pc:picChg>
        <pc:picChg chg="add del mod">
          <ac:chgData name="Keyci Cooper" userId="76258758e1e64f06" providerId="Windows Live" clId="Web-{5EAEB617-C630-433F-BAA5-9ACF12A6601C}" dt="2024-01-30T13:18:16.989" v="208"/>
          <ac:picMkLst>
            <pc:docMk/>
            <pc:sldMk cId="3568252112" sldId="258"/>
            <ac:picMk id="33" creationId="{9F7E4AFD-8FB2-68ED-C52C-1C0F13700B62}"/>
          </ac:picMkLst>
        </pc:picChg>
        <pc:picChg chg="add del mod">
          <ac:chgData name="Keyci Cooper" userId="76258758e1e64f06" providerId="Windows Live" clId="Web-{5EAEB617-C630-433F-BAA5-9ACF12A6601C}" dt="2024-01-30T13:23:06.156" v="221"/>
          <ac:picMkLst>
            <pc:docMk/>
            <pc:sldMk cId="3568252112" sldId="258"/>
            <ac:picMk id="35" creationId="{3CD9DDC8-C13B-95C0-D70D-8723F8A71C50}"/>
          </ac:picMkLst>
        </pc:picChg>
        <pc:picChg chg="add del mod">
          <ac:chgData name="Keyci Cooper" userId="76258758e1e64f06" providerId="Windows Live" clId="Web-{5EAEB617-C630-433F-BAA5-9ACF12A6601C}" dt="2024-01-30T13:24:49.660" v="237"/>
          <ac:picMkLst>
            <pc:docMk/>
            <pc:sldMk cId="3568252112" sldId="258"/>
            <ac:picMk id="37" creationId="{4DDF4394-5D9D-A629-85DE-4C867EE53A9D}"/>
          </ac:picMkLst>
        </pc:picChg>
        <pc:picChg chg="add del mod">
          <ac:chgData name="Keyci Cooper" userId="76258758e1e64f06" providerId="Windows Live" clId="Web-{5EAEB617-C630-433F-BAA5-9ACF12A6601C}" dt="2024-01-30T13:26:21.038" v="252"/>
          <ac:picMkLst>
            <pc:docMk/>
            <pc:sldMk cId="3568252112" sldId="258"/>
            <ac:picMk id="39" creationId="{6B9F5B8C-3B12-D7C7-9255-ACB37E22EDA6}"/>
          </ac:picMkLst>
        </pc:picChg>
        <pc:picChg chg="add del mod">
          <ac:chgData name="Keyci Cooper" userId="76258758e1e64f06" providerId="Windows Live" clId="Web-{5EAEB617-C630-433F-BAA5-9ACF12A6601C}" dt="2024-01-30T13:28:31.325" v="270"/>
          <ac:picMkLst>
            <pc:docMk/>
            <pc:sldMk cId="3568252112" sldId="258"/>
            <ac:picMk id="42" creationId="{FB7F3B0B-662B-924C-9045-15EB0ADCD5C9}"/>
          </ac:picMkLst>
        </pc:picChg>
        <pc:picChg chg="add del mod">
          <ac:chgData name="Keyci Cooper" userId="76258758e1e64f06" providerId="Windows Live" clId="Web-{5EAEB617-C630-433F-BAA5-9ACF12A6601C}" dt="2024-01-30T13:30:38.314" v="285"/>
          <ac:picMkLst>
            <pc:docMk/>
            <pc:sldMk cId="3568252112" sldId="258"/>
            <ac:picMk id="45" creationId="{65789F2C-3E53-5F34-1191-C4E7C30CE503}"/>
          </ac:picMkLst>
        </pc:picChg>
        <pc:picChg chg="add mod">
          <ac:chgData name="Keyci Cooper" userId="76258758e1e64f06" providerId="Windows Live" clId="Web-{5EAEB617-C630-433F-BAA5-9ACF12A6601C}" dt="2024-01-30T13:30:43.454" v="288" actId="1076"/>
          <ac:picMkLst>
            <pc:docMk/>
            <pc:sldMk cId="3568252112" sldId="258"/>
            <ac:picMk id="47" creationId="{7D15A5D0-707A-D394-33B8-32F4D525BA15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  <pc:inkChg chg="add del">
          <ac:chgData name="Keyci Cooper" userId="76258758e1e64f06" providerId="Windows Live" clId="Web-{5EAEB617-C630-433F-BAA5-9ACF12A6601C}" dt="2024-01-30T13:26:21.038" v="251"/>
          <ac:inkMkLst>
            <pc:docMk/>
            <pc:sldMk cId="3568252112" sldId="258"/>
            <ac:inkMk id="40" creationId="{2E477364-C607-3204-442D-D2678E82F09B}"/>
          </ac:inkMkLst>
        </pc:inkChg>
        <pc:inkChg chg="add del">
          <ac:chgData name="Keyci Cooper" userId="76258758e1e64f06" providerId="Windows Live" clId="Web-{5EAEB617-C630-433F-BAA5-9ACF12A6601C}" dt="2024-01-30T13:26:50.102" v="260"/>
          <ac:inkMkLst>
            <pc:docMk/>
            <pc:sldMk cId="3568252112" sldId="258"/>
            <ac:inkMk id="43" creationId="{BA03175B-22CE-08BC-C2BD-52566DDEA764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65049527-1AF4-0574-12D5-179FC63F90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33675"/>
            <a:ext cx="4572000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0C6534AA-2CDE-69BD-845C-D367F54D9C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0610" y="52883"/>
            <a:ext cx="2113833" cy="71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47" name="Imagen 46">
            <a:extLst>
              <a:ext uri="{FF2B5EF4-FFF2-40B4-BE49-F238E27FC236}">
                <a16:creationId xmlns:a16="http://schemas.microsoft.com/office/drawing/2014/main" id="{7D15A5D0-707A-D394-33B8-32F4D525B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0610" y="6011786"/>
            <a:ext cx="2113833" cy="71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323</cp:revision>
  <dcterms:created xsi:type="dcterms:W3CDTF">2017-05-25T18:43:25Z</dcterms:created>
  <dcterms:modified xsi:type="dcterms:W3CDTF">2024-01-30T13:30:53Z</dcterms:modified>
</cp:coreProperties>
</file>