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302" dt="2024-01-30T13:33:41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3:41.946" v="301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2:15.927" v="290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mod">
          <ac:chgData name="Keyci Cooper" userId="76258758e1e64f06" providerId="Windows Live" clId="Web-{5EAEB617-C630-433F-BAA5-9ACF12A6601C}" dt="2024-01-30T13:32:15.927" v="290"/>
          <ac:picMkLst>
            <pc:docMk/>
            <pc:sldMk cId="3840947638" sldId="256"/>
            <ac:picMk id="35" creationId="{0D46FE8F-FE07-EBAB-241B-7018EF38E88E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3:31.148" v="298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mod">
          <ac:chgData name="Keyci Cooper" userId="76258758e1e64f06" providerId="Windows Live" clId="Web-{5EAEB617-C630-433F-BAA5-9ACF12A6601C}" dt="2024-01-30T13:33:31.148" v="298" actId="1076"/>
          <ac:picMkLst>
            <pc:docMk/>
            <pc:sldMk cId="4131008323" sldId="257"/>
            <ac:picMk id="35" creationId="{C85939EF-0D80-BA5E-A0C3-CCB698292150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3:41.946" v="301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mod">
          <ac:chgData name="Keyci Cooper" userId="76258758e1e64f06" providerId="Windows Live" clId="Web-{5EAEB617-C630-433F-BAA5-9ACF12A6601C}" dt="2024-01-30T13:33:41.946" v="301" actId="1076"/>
          <ac:picMkLst>
            <pc:docMk/>
            <pc:sldMk cId="3568252112" sldId="258"/>
            <ac:picMk id="49" creationId="{E6DA727F-5809-F078-F159-AE08CFDE6545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0D46FE8F-FE07-EBAB-241B-7018EF38E8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33098"/>
            <a:ext cx="4572000" cy="139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C85939EF-0D80-BA5E-A0C3-CCB698292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6703" y="57049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E6DA727F-5809-F078-F159-AE08CFDE6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6703" y="6025517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332</cp:revision>
  <dcterms:created xsi:type="dcterms:W3CDTF">2017-05-25T18:43:25Z</dcterms:created>
  <dcterms:modified xsi:type="dcterms:W3CDTF">2024-01-30T13:33:48Z</dcterms:modified>
</cp:coreProperties>
</file>