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864154"/>
            <a:ext cx="3924300" cy="11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4" y="131234"/>
            <a:ext cx="1998133" cy="5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4" y="6159501"/>
            <a:ext cx="1998133" cy="5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2017-09-20T18:22:39Z</dcterms:modified>
</cp:coreProperties>
</file>