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311" dt="2024-01-30T13:35:58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5:58.419" v="310"/>
      <pc:docMkLst>
        <pc:docMk/>
      </pc:docMkLst>
      <pc:sldChg chg="addSp delSp modSp">
        <pc:chgData name="Keyci Cooper" userId="76258758e1e64f06" providerId="Windows Live" clId="Web-{5EAEB617-C630-433F-BAA5-9ACF12A6601C}" dt="2024-01-30T13:35:28.215" v="303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del mod">
          <ac:chgData name="Keyci Cooper" userId="76258758e1e64f06" providerId="Windows Live" clId="Web-{5EAEB617-C630-433F-BAA5-9ACF12A6601C}" dt="2024-01-30T13:35:08.886" v="302"/>
          <ac:picMkLst>
            <pc:docMk/>
            <pc:sldMk cId="3840947638" sldId="256"/>
            <ac:picMk id="35" creationId="{0D46FE8F-FE07-EBAB-241B-7018EF38E88E}"/>
          </ac:picMkLst>
        </pc:picChg>
        <pc:picChg chg="add mod">
          <ac:chgData name="Keyci Cooper" userId="76258758e1e64f06" providerId="Windows Live" clId="Web-{5EAEB617-C630-433F-BAA5-9ACF12A6601C}" dt="2024-01-30T13:35:28.215" v="303"/>
          <ac:picMkLst>
            <pc:docMk/>
            <pc:sldMk cId="3840947638" sldId="256"/>
            <ac:picMk id="36" creationId="{19A8BA3F-28A7-FFD3-D656-E27AD3337D18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5:51.685" v="308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del mod">
          <ac:chgData name="Keyci Cooper" userId="76258758e1e64f06" providerId="Windows Live" clId="Web-{5EAEB617-C630-433F-BAA5-9ACF12A6601C}" dt="2024-01-30T13:35:32.715" v="304"/>
          <ac:picMkLst>
            <pc:docMk/>
            <pc:sldMk cId="4131008323" sldId="257"/>
            <ac:picMk id="35" creationId="{C85939EF-0D80-BA5E-A0C3-CCB698292150}"/>
          </ac:picMkLst>
        </pc:picChg>
        <pc:picChg chg="add mod">
          <ac:chgData name="Keyci Cooper" userId="76258758e1e64f06" providerId="Windows Live" clId="Web-{5EAEB617-C630-433F-BAA5-9ACF12A6601C}" dt="2024-01-30T13:35:51.685" v="308" actId="1076"/>
          <ac:picMkLst>
            <pc:docMk/>
            <pc:sldMk cId="4131008323" sldId="257"/>
            <ac:picMk id="37" creationId="{958AF22E-4519-B8CF-784A-80BA486AF822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5:58.419" v="310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del mod">
          <ac:chgData name="Keyci Cooper" userId="76258758e1e64f06" providerId="Windows Live" clId="Web-{5EAEB617-C630-433F-BAA5-9ACF12A6601C}" dt="2024-01-30T13:35:57.716" v="309"/>
          <ac:picMkLst>
            <pc:docMk/>
            <pc:sldMk cId="3568252112" sldId="258"/>
            <ac:picMk id="49" creationId="{E6DA727F-5809-F078-F159-AE08CFDE6545}"/>
          </ac:picMkLst>
        </pc:picChg>
        <pc:picChg chg="add">
          <ac:chgData name="Keyci Cooper" userId="76258758e1e64f06" providerId="Windows Live" clId="Web-{5EAEB617-C630-433F-BAA5-9ACF12A6601C}" dt="2024-01-30T13:35:58.419" v="310"/>
          <ac:picMkLst>
            <pc:docMk/>
            <pc:sldMk cId="3568252112" sldId="258"/>
            <ac:picMk id="51" creationId="{4A2FB3BF-8E16-C5F3-17C7-C5FCDDBDE30D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19A8BA3F-28A7-FFD3-D656-E27AD3337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35592"/>
            <a:ext cx="4572000" cy="138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958AF22E-4519-B8CF-784A-80BA486AF8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130" y="61612"/>
            <a:ext cx="2037314" cy="69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4A2FB3BF-8E16-C5F3-17C7-C5FCDDBDE3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130" y="61612"/>
            <a:ext cx="2037314" cy="69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338</cp:revision>
  <dcterms:created xsi:type="dcterms:W3CDTF">2017-05-25T18:43:25Z</dcterms:created>
  <dcterms:modified xsi:type="dcterms:W3CDTF">2024-01-30T13:35:58Z</dcterms:modified>
</cp:coreProperties>
</file>