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F70F-CBA1-490B-9435-844B7E37F03B}" v="4" dt="2024-02-12T15:57:11.445"/>
    <p1510:client id="{470E5D74-BA32-4C17-8584-4B2D741DC524}" v="11" dt="2024-02-12T16:21:27.172"/>
    <p1510:client id="{588BE2A9-BAF7-45A1-A460-0C6467EE279E}" v="18" dt="2024-02-12T16:12:20.905"/>
    <p1510:client id="{8DF5DDAD-AAED-44B1-852B-4338133E2018}" v="47" dt="2024-02-12T15:55:53.594"/>
    <p1510:client id="{CC469EBA-EF65-460B-9E34-981CD5F7F6CD}" v="12" dt="2024-02-12T18:04:19.769"/>
    <p1510:client id="{DFFE2D24-9F8C-4071-BCE4-C9ED6A304FBC}" v="28" dt="2024-02-12T16:53:53.835"/>
    <p1510:client id="{F831B7F5-FB8E-4496-A01A-B85722B967E9}" v="1" dt="2024-02-12T16:10:5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C469EBA-EF65-460B-9E34-981CD5F7F6CD}"/>
    <pc:docChg chg="modSld">
      <pc:chgData name="Keyci Cooper" userId="76258758e1e64f06" providerId="Windows Live" clId="Web-{CC469EBA-EF65-460B-9E34-981CD5F7F6CD}" dt="2024-02-12T18:04:19.769" v="11" actId="1076"/>
      <pc:docMkLst>
        <pc:docMk/>
      </pc:docMkLst>
      <pc:sldChg chg="addSp delSp modSp">
        <pc:chgData name="Keyci Cooper" userId="76258758e1e64f06" providerId="Windows Live" clId="Web-{CC469EBA-EF65-460B-9E34-981CD5F7F6CD}" dt="2024-02-12T18:03:35.283" v="3"/>
        <pc:sldMkLst>
          <pc:docMk/>
          <pc:sldMk cId="3840947638" sldId="256"/>
        </pc:sldMkLst>
        <pc:picChg chg="add mod">
          <ac:chgData name="Keyci Cooper" userId="76258758e1e64f06" providerId="Windows Live" clId="Web-{CC469EBA-EF65-460B-9E34-981CD5F7F6CD}" dt="2024-02-12T18:03:35.283" v="3"/>
          <ac:picMkLst>
            <pc:docMk/>
            <pc:sldMk cId="3840947638" sldId="256"/>
            <ac:picMk id="2" creationId="{D2D5F66B-D630-51E7-D20D-C9837FF0BE61}"/>
          </ac:picMkLst>
        </pc:picChg>
        <pc:picChg chg="del">
          <ac:chgData name="Keyci Cooper" userId="76258758e1e64f06" providerId="Windows Live" clId="Web-{CC469EBA-EF65-460B-9E34-981CD5F7F6CD}" dt="2024-02-12T18:03:07.423" v="0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CC469EBA-EF65-460B-9E34-981CD5F7F6CD}" dt="2024-02-12T18:04:05.847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C469EBA-EF65-460B-9E34-981CD5F7F6CD}" dt="2024-02-12T18:04:05.847" v="7" actId="1076"/>
          <ac:picMkLst>
            <pc:docMk/>
            <pc:sldMk cId="4131008323" sldId="257"/>
            <ac:picMk id="2" creationId="{CEC430DE-40F4-0542-F3E7-C9781CBF2D89}"/>
          </ac:picMkLst>
        </pc:picChg>
        <pc:picChg chg="del">
          <ac:chgData name="Keyci Cooper" userId="76258758e1e64f06" providerId="Windows Live" clId="Web-{CC469EBA-EF65-460B-9E34-981CD5F7F6CD}" dt="2024-02-12T18:03:10.283" v="1"/>
          <ac:picMkLst>
            <pc:docMk/>
            <pc:sldMk cId="4131008323" sldId="257"/>
            <ac:picMk id="5" creationId="{CC6E6B8F-29BD-72E3-D2B4-9F0A00280762}"/>
          </ac:picMkLst>
        </pc:picChg>
      </pc:sldChg>
      <pc:sldChg chg="addSp delSp modSp">
        <pc:chgData name="Keyci Cooper" userId="76258758e1e64f06" providerId="Windows Live" clId="Web-{CC469EBA-EF65-460B-9E34-981CD5F7F6CD}" dt="2024-02-12T18:04:19.769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C469EBA-EF65-460B-9E34-981CD5F7F6CD}" dt="2024-02-12T18:04:19.769" v="11" actId="1076"/>
          <ac:picMkLst>
            <pc:docMk/>
            <pc:sldMk cId="3568252112" sldId="258"/>
            <ac:picMk id="3" creationId="{6A2306CB-AF09-D654-44D7-6E5FB90EF4B5}"/>
          </ac:picMkLst>
        </pc:picChg>
        <pc:picChg chg="del">
          <ac:chgData name="Keyci Cooper" userId="76258758e1e64f06" providerId="Windows Live" clId="Web-{CC469EBA-EF65-460B-9E34-981CD5F7F6CD}" dt="2024-02-12T18:03:12.814" v="2"/>
          <ac:picMkLst>
            <pc:docMk/>
            <pc:sldMk cId="3568252112" sldId="258"/>
            <ac:picMk id="7" creationId="{EC83D4E7-16A7-34C7-EBFD-5FFC12B32BF3}"/>
          </ac:picMkLst>
        </pc:pic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D2D5F66B-D630-51E7-D20D-C9837FF0B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30604"/>
            <a:ext cx="4572000" cy="139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CEC430DE-40F4-0542-F3E7-C9781CBF2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0110" y="52562"/>
            <a:ext cx="2262514" cy="71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A2306CB-AF09-D654-44D7-6E5FB90EF4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0110" y="6010253"/>
            <a:ext cx="2262514" cy="71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27</cp:revision>
  <dcterms:created xsi:type="dcterms:W3CDTF">2017-05-25T18:43:25Z</dcterms:created>
  <dcterms:modified xsi:type="dcterms:W3CDTF">2024-02-12T18:04:22Z</dcterms:modified>
</cp:coreProperties>
</file>