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470E5D74-BA32-4C17-8584-4B2D741DC524}" v="11" dt="2024-02-12T16:21:27.172"/>
    <p1510:client id="{588BE2A9-BAF7-45A1-A460-0C6467EE279E}" v="18" dt="2024-02-12T16:12:20.905"/>
    <p1510:client id="{8DF5DDAD-AAED-44B1-852B-4338133E2018}" v="47" dt="2024-02-12T15:55:53.594"/>
    <p1510:client id="{CC469EBA-EF65-460B-9E34-981CD5F7F6CD}" v="12" dt="2024-02-12T18:04:19.769"/>
    <p1510:client id="{DFFE2D24-9F8C-4071-BCE4-C9ED6A304FBC}" v="28" dt="2024-02-12T16:53:53.835"/>
    <p1510:client id="{F831B7F5-FB8E-4496-A01A-B85722B967E9}" v="1" dt="2024-02-12T16:1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2D5F66B-D630-51E7-D20D-C9837FF0B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30604"/>
            <a:ext cx="4572000" cy="13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EC430DE-40F4-0542-F3E7-C9781CBF2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110" y="52562"/>
            <a:ext cx="2262514" cy="71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A2306CB-AF09-D654-44D7-6E5FB90EF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110" y="6010253"/>
            <a:ext cx="2262514" cy="71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27</cp:revision>
  <dcterms:created xsi:type="dcterms:W3CDTF">2017-05-25T18:43:25Z</dcterms:created>
  <dcterms:modified xsi:type="dcterms:W3CDTF">2024-02-12T18:04:22Z</dcterms:modified>
</cp:coreProperties>
</file>