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512" y="-8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433" y="2958620"/>
            <a:ext cx="3890434" cy="94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0"/>
            <a:ext cx="9208060" cy="85824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6400" y="169332"/>
            <a:ext cx="2085962" cy="49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6025151"/>
            <a:ext cx="9208060" cy="85824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6400" y="6197599"/>
            <a:ext cx="2085962" cy="49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0</Words>
  <Application>Microsoft Macintosh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gabycal</cp:lastModifiedBy>
  <cp:revision>10</cp:revision>
  <dcterms:created xsi:type="dcterms:W3CDTF">2017-05-25T18:43:25Z</dcterms:created>
  <dcterms:modified xsi:type="dcterms:W3CDTF">2017-09-20T21:35:54Z</dcterms:modified>
</cp:coreProperties>
</file>