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326" dt="2024-01-30T13:37:46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C6D80D38-A12D-39D5-1493-1FBC465DF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9265"/>
            <a:ext cx="4572000" cy="13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0D549440-0C9C-33DA-F8CF-4373A8EE0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833" y="57050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A4EAE00B-C3AD-19A0-A4A9-A153E605E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833" y="602551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346</cp:revision>
  <dcterms:created xsi:type="dcterms:W3CDTF">2017-05-25T18:43:25Z</dcterms:created>
  <dcterms:modified xsi:type="dcterms:W3CDTF">2024-01-30T13:37:47Z</dcterms:modified>
</cp:coreProperties>
</file>