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ED3DD-525F-4B2A-A70C-A63934CE2790}" v="13" dt="2024-02-09T17:10:09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09/02/2024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023778A-A952-1D59-52EB-05385C8F0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24368"/>
            <a:ext cx="4572000" cy="140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0504883-0C27-2980-FEC2-830661752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5446" y="54851"/>
            <a:ext cx="2055167" cy="70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1CEA37F-04FC-8A8F-9323-A4116451F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5446" y="6030793"/>
            <a:ext cx="2055167" cy="70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362</cp:revision>
  <dcterms:created xsi:type="dcterms:W3CDTF">2017-05-25T18:43:25Z</dcterms:created>
  <dcterms:modified xsi:type="dcterms:W3CDTF">2024-02-09T17:10:10Z</dcterms:modified>
</cp:coreProperties>
</file>