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5ED3DD-525F-4B2A-A70C-A63934CE2790}" v="13" dt="2024-02-09T17:10:09.1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495ED3DD-525F-4B2A-A70C-A63934CE2790}"/>
    <pc:docChg chg="modSld">
      <pc:chgData name="Keyci Cooper" userId="76258758e1e64f06" providerId="Windows Live" clId="Web-{495ED3DD-525F-4B2A-A70C-A63934CE2790}" dt="2024-02-09T17:10:09.120" v="12" actId="1076"/>
      <pc:docMkLst>
        <pc:docMk/>
      </pc:docMkLst>
      <pc:sldChg chg="addSp delSp modSp">
        <pc:chgData name="Keyci Cooper" userId="76258758e1e64f06" providerId="Windows Live" clId="Web-{495ED3DD-525F-4B2A-A70C-A63934CE2790}" dt="2024-02-09T17:09:13.243" v="1"/>
        <pc:sldMkLst>
          <pc:docMk/>
          <pc:sldMk cId="3840947638" sldId="256"/>
        </pc:sldMkLst>
        <pc:picChg chg="del">
          <ac:chgData name="Keyci Cooper" userId="76258758e1e64f06" providerId="Windows Live" clId="Web-{495ED3DD-525F-4B2A-A70C-A63934CE2790}" dt="2024-02-09T17:08:49.727" v="0"/>
          <ac:picMkLst>
            <pc:docMk/>
            <pc:sldMk cId="3840947638" sldId="256"/>
            <ac:picMk id="2" creationId="{361430D1-3895-1278-EEF9-04EE7697164A}"/>
          </ac:picMkLst>
        </pc:picChg>
        <pc:picChg chg="add mod">
          <ac:chgData name="Keyci Cooper" userId="76258758e1e64f06" providerId="Windows Live" clId="Web-{495ED3DD-525F-4B2A-A70C-A63934CE2790}" dt="2024-02-09T17:09:13.243" v="1"/>
          <ac:picMkLst>
            <pc:docMk/>
            <pc:sldMk cId="3840947638" sldId="256"/>
            <ac:picMk id="3" creationId="{1023778A-A952-1D59-52EB-05385C8F05A9}"/>
          </ac:picMkLst>
        </pc:picChg>
      </pc:sldChg>
      <pc:sldChg chg="addSp delSp modSp">
        <pc:chgData name="Keyci Cooper" userId="76258758e1e64f06" providerId="Windows Live" clId="Web-{495ED3DD-525F-4B2A-A70C-A63934CE2790}" dt="2024-02-09T17:09:53.323" v="6" actId="1076"/>
        <pc:sldMkLst>
          <pc:docMk/>
          <pc:sldMk cId="4131008323" sldId="257"/>
        </pc:sldMkLst>
        <pc:picChg chg="del">
          <ac:chgData name="Keyci Cooper" userId="76258758e1e64f06" providerId="Windows Live" clId="Web-{495ED3DD-525F-4B2A-A70C-A63934CE2790}" dt="2024-02-09T17:09:30.791" v="2"/>
          <ac:picMkLst>
            <pc:docMk/>
            <pc:sldMk cId="4131008323" sldId="257"/>
            <ac:picMk id="2" creationId="{06F38C2F-ACBC-1D47-5E46-1B2A1C90FF80}"/>
          </ac:picMkLst>
        </pc:picChg>
        <pc:picChg chg="add mod">
          <ac:chgData name="Keyci Cooper" userId="76258758e1e64f06" providerId="Windows Live" clId="Web-{495ED3DD-525F-4B2A-A70C-A63934CE2790}" dt="2024-02-09T17:09:53.323" v="6" actId="1076"/>
          <ac:picMkLst>
            <pc:docMk/>
            <pc:sldMk cId="4131008323" sldId="257"/>
            <ac:picMk id="3" creationId="{C0504883-0C27-2980-FEC2-8306617523BB}"/>
          </ac:picMkLst>
        </pc:picChg>
      </pc:sldChg>
      <pc:sldChg chg="addSp delSp modSp">
        <pc:chgData name="Keyci Cooper" userId="76258758e1e64f06" providerId="Windows Live" clId="Web-{495ED3DD-525F-4B2A-A70C-A63934CE2790}" dt="2024-02-09T17:10:09.120" v="12" actId="1076"/>
        <pc:sldMkLst>
          <pc:docMk/>
          <pc:sldMk cId="3568252112" sldId="258"/>
        </pc:sldMkLst>
        <pc:picChg chg="del">
          <ac:chgData name="Keyci Cooper" userId="76258758e1e64f06" providerId="Windows Live" clId="Web-{495ED3DD-525F-4B2A-A70C-A63934CE2790}" dt="2024-02-09T17:10:02.760" v="9"/>
          <ac:picMkLst>
            <pc:docMk/>
            <pc:sldMk cId="3568252112" sldId="258"/>
            <ac:picMk id="3" creationId="{FBCAE124-953F-B27C-BEE7-D8A5523D8B39}"/>
          </ac:picMkLst>
        </pc:picChg>
        <pc:picChg chg="add mod">
          <ac:chgData name="Keyci Cooper" userId="76258758e1e64f06" providerId="Windows Live" clId="Web-{495ED3DD-525F-4B2A-A70C-A63934CE2790}" dt="2024-02-09T17:10:09.120" v="12" actId="1076"/>
          <ac:picMkLst>
            <pc:docMk/>
            <pc:sldMk cId="3568252112" sldId="258"/>
            <ac:picMk id="5" creationId="{91CEA37F-04FC-8A8F-9323-A4116451F076}"/>
          </ac:picMkLst>
        </pc:picChg>
        <pc:inkChg chg="add del">
          <ac:chgData name="Keyci Cooper" userId="76258758e1e64f06" providerId="Windows Live" clId="Web-{495ED3DD-525F-4B2A-A70C-A63934CE2790}" dt="2024-02-09T17:10:02.760" v="8"/>
          <ac:inkMkLst>
            <pc:docMk/>
            <pc:sldMk cId="3568252112" sldId="258"/>
            <ac:inkMk id="2" creationId="{3478DBD0-47CA-1987-656D-5A46D25F51BA}"/>
          </ac:inkMkLst>
        </pc:ink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37:46.408" v="325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37:14.094" v="316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del mod">
          <ac:chgData name="Keyci Cooper" userId="76258758e1e64f06" providerId="Windows Live" clId="Web-{5EAEB617-C630-433F-BAA5-9ACF12A6601C}" dt="2024-01-30T13:15:51.124" v="186"/>
          <ac:picMkLst>
            <pc:docMk/>
            <pc:sldMk cId="3840947638" sldId="256"/>
            <ac:picMk id="21" creationId="{25FDE31B-D1F5-209F-382A-68D75231D54B}"/>
          </ac:picMkLst>
        </pc:picChg>
        <pc:picChg chg="add del mod">
          <ac:chgData name="Keyci Cooper" userId="76258758e1e64f06" providerId="Windows Live" clId="Web-{5EAEB617-C630-433F-BAA5-9ACF12A6601C}" dt="2024-01-30T13:17:30.487" v="201"/>
          <ac:picMkLst>
            <pc:docMk/>
            <pc:sldMk cId="3840947638" sldId="256"/>
            <ac:picMk id="22" creationId="{F05A42FC-D3F0-56F4-6057-FF9827D1276E}"/>
          </ac:picMkLst>
        </pc:picChg>
        <pc:picChg chg="add del mod">
          <ac:chgData name="Keyci Cooper" userId="76258758e1e64f06" providerId="Windows Live" clId="Web-{5EAEB617-C630-433F-BAA5-9ACF12A6601C}" dt="2024-01-30T13:21:58.388" v="214"/>
          <ac:picMkLst>
            <pc:docMk/>
            <pc:sldMk cId="3840947638" sldId="256"/>
            <ac:picMk id="23" creationId="{DEFB469F-4BF6-01C8-DAE7-31CE0EFB7DC3}"/>
          </ac:picMkLst>
        </pc:picChg>
        <pc:picChg chg="add del mod">
          <ac:chgData name="Keyci Cooper" userId="76258758e1e64f06" providerId="Windows Live" clId="Web-{5EAEB617-C630-433F-BAA5-9ACF12A6601C}" dt="2024-01-30T13:24:09.268" v="225"/>
          <ac:picMkLst>
            <pc:docMk/>
            <pc:sldMk cId="3840947638" sldId="256"/>
            <ac:picMk id="25" creationId="{A6D045F9-8473-9244-544F-168CB7D45585}"/>
          </ac:picMkLst>
        </pc:picChg>
        <pc:picChg chg="add del mod">
          <ac:chgData name="Keyci Cooper" userId="76258758e1e64f06" providerId="Windows Live" clId="Web-{5EAEB617-C630-433F-BAA5-9ACF12A6601C}" dt="2024-01-30T13:26:06.178" v="244"/>
          <ac:picMkLst>
            <pc:docMk/>
            <pc:sldMk cId="3840947638" sldId="256"/>
            <ac:picMk id="26" creationId="{B7E0DCFB-F557-C913-102A-A90A4A539EF8}"/>
          </ac:picMkLst>
        </pc:picChg>
        <pc:picChg chg="add del mod">
          <ac:chgData name="Keyci Cooper" userId="76258758e1e64f06" providerId="Windows Live" clId="Web-{5EAEB617-C630-433F-BAA5-9ACF12A6601C}" dt="2024-01-30T13:26:04.975" v="243"/>
          <ac:picMkLst>
            <pc:docMk/>
            <pc:sldMk cId="3840947638" sldId="256"/>
            <ac:picMk id="27" creationId="{9E1C9288-7636-5C97-2F5B-0FB4E50F8A34}"/>
          </ac:picMkLst>
        </pc:picChg>
        <pc:picChg chg="add del mod">
          <ac:chgData name="Keyci Cooper" userId="76258758e1e64f06" providerId="Windows Live" clId="Web-{5EAEB617-C630-433F-BAA5-9ACF12A6601C}" dt="2024-01-30T13:26:08.663" v="246"/>
          <ac:picMkLst>
            <pc:docMk/>
            <pc:sldMk cId="3840947638" sldId="256"/>
            <ac:picMk id="29" creationId="{3B401002-3BFD-21E2-B4ED-668A0E92E4DB}"/>
          </ac:picMkLst>
        </pc:picChg>
        <pc:picChg chg="add del mod">
          <ac:chgData name="Keyci Cooper" userId="76258758e1e64f06" providerId="Windows Live" clId="Web-{5EAEB617-C630-433F-BAA5-9ACF12A6601C}" dt="2024-01-30T13:27:44.510" v="263"/>
          <ac:picMkLst>
            <pc:docMk/>
            <pc:sldMk cId="3840947638" sldId="256"/>
            <ac:picMk id="30" creationId="{2040F8A0-EA4B-4144-343C-0A1E71FAC3B4}"/>
          </ac:picMkLst>
        </pc:picChg>
        <pc:picChg chg="add del mod">
          <ac:chgData name="Keyci Cooper" userId="76258758e1e64f06" providerId="Windows Live" clId="Web-{5EAEB617-C630-433F-BAA5-9ACF12A6601C}" dt="2024-01-30T13:30:10.125" v="278"/>
          <ac:picMkLst>
            <pc:docMk/>
            <pc:sldMk cId="3840947638" sldId="256"/>
            <ac:picMk id="31" creationId="{27C89CD2-63F3-0066-441C-A51C75DC6FE0}"/>
          </ac:picMkLst>
        </pc:picChg>
        <pc:picChg chg="add del mod">
          <ac:chgData name="Keyci Cooper" userId="76258758e1e64f06" providerId="Windows Live" clId="Web-{5EAEB617-C630-433F-BAA5-9ACF12A6601C}" dt="2024-01-30T13:30:09.125" v="277"/>
          <ac:picMkLst>
            <pc:docMk/>
            <pc:sldMk cId="3840947638" sldId="256"/>
            <ac:picMk id="32" creationId="{B3123993-4B17-D084-3A7C-2491E97167FF}"/>
          </ac:picMkLst>
        </pc:picChg>
        <pc:picChg chg="add del mod">
          <ac:chgData name="Keyci Cooper" userId="76258758e1e64f06" providerId="Windows Live" clId="Web-{5EAEB617-C630-433F-BAA5-9ACF12A6601C}" dt="2024-01-30T13:32:02.270" v="289"/>
          <ac:picMkLst>
            <pc:docMk/>
            <pc:sldMk cId="3840947638" sldId="256"/>
            <ac:picMk id="34" creationId="{65049527-1AF4-0574-12D5-179FC63F9066}"/>
          </ac:picMkLst>
        </pc:picChg>
        <pc:picChg chg="add del mod">
          <ac:chgData name="Keyci Cooper" userId="76258758e1e64f06" providerId="Windows Live" clId="Web-{5EAEB617-C630-433F-BAA5-9ACF12A6601C}" dt="2024-01-30T13:35:08.886" v="302"/>
          <ac:picMkLst>
            <pc:docMk/>
            <pc:sldMk cId="3840947638" sldId="256"/>
            <ac:picMk id="35" creationId="{0D46FE8F-FE07-EBAB-241B-7018EF38E88E}"/>
          </ac:picMkLst>
        </pc:picChg>
        <pc:picChg chg="add del mod">
          <ac:chgData name="Keyci Cooper" userId="76258758e1e64f06" providerId="Windows Live" clId="Web-{5EAEB617-C630-433F-BAA5-9ACF12A6601C}" dt="2024-01-30T13:36:43.281" v="313"/>
          <ac:picMkLst>
            <pc:docMk/>
            <pc:sldMk cId="3840947638" sldId="256"/>
            <ac:picMk id="36" creationId="{19A8BA3F-28A7-FFD3-D656-E27AD3337D18}"/>
          </ac:picMkLst>
        </pc:picChg>
        <pc:picChg chg="add mod">
          <ac:chgData name="Keyci Cooper" userId="76258758e1e64f06" providerId="Windows Live" clId="Web-{5EAEB617-C630-433F-BAA5-9ACF12A6601C}" dt="2024-01-30T13:37:14.094" v="316"/>
          <ac:picMkLst>
            <pc:docMk/>
            <pc:sldMk cId="3840947638" sldId="256"/>
            <ac:picMk id="37" creationId="{C6D80D38-A12D-39D5-1493-1FBC465DF5F6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  <pc:inkChg chg="add del">
          <ac:chgData name="Keyci Cooper" userId="76258758e1e64f06" providerId="Windows Live" clId="Web-{5EAEB617-C630-433F-BAA5-9ACF12A6601C}" dt="2024-01-30T13:21:58.388" v="213"/>
          <ac:inkMkLst>
            <pc:docMk/>
            <pc:sldMk cId="3840947638" sldId="256"/>
            <ac:inkMk id="24" creationId="{23372653-6266-7F19-34A5-48E4419F0FE2}"/>
          </ac:inkMkLst>
        </pc:inkChg>
        <pc:inkChg chg="add del">
          <ac:chgData name="Keyci Cooper" userId="76258758e1e64f06" providerId="Windows Live" clId="Web-{5EAEB617-C630-433F-BAA5-9ACF12A6601C}" dt="2024-01-30T13:26:10.069" v="247"/>
          <ac:inkMkLst>
            <pc:docMk/>
            <pc:sldMk cId="3840947638" sldId="256"/>
            <ac:inkMk id="28" creationId="{EF124E5B-3B99-5653-0E33-DE4A012A8583}"/>
          </ac:inkMkLst>
        </pc:inkChg>
        <pc:inkChg chg="add del">
          <ac:chgData name="Keyci Cooper" userId="76258758e1e64f06" providerId="Windows Live" clId="Web-{5EAEB617-C630-433F-BAA5-9ACF12A6601C}" dt="2024-01-30T13:30:07.766" v="276"/>
          <ac:inkMkLst>
            <pc:docMk/>
            <pc:sldMk cId="3840947638" sldId="256"/>
            <ac:inkMk id="33" creationId="{F48EB25E-48B5-A198-34B0-C12AA0F80185}"/>
          </ac:inkMkLst>
        </pc:inkChg>
      </pc:sldChg>
      <pc:sldChg chg="addSp delSp modSp">
        <pc:chgData name="Keyci Cooper" userId="76258758e1e64f06" providerId="Windows Live" clId="Web-{5EAEB617-C630-433F-BAA5-9ACF12A6601C}" dt="2024-01-30T13:37:36.095" v="320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del mod">
          <ac:chgData name="Keyci Cooper" userId="76258758e1e64f06" providerId="Windows Live" clId="Web-{5EAEB617-C630-433F-BAA5-9ACF12A6601C}" dt="2024-01-30T13:16:23.188" v="192"/>
          <ac:picMkLst>
            <pc:docMk/>
            <pc:sldMk cId="4131008323" sldId="257"/>
            <ac:picMk id="23" creationId="{FEC8F3D8-D92D-376C-F8F1-284C09D7C122}"/>
          </ac:picMkLst>
        </pc:picChg>
        <pc:picChg chg="add del mod">
          <ac:chgData name="Keyci Cooper" userId="76258758e1e64f06" providerId="Windows Live" clId="Web-{5EAEB617-C630-433F-BAA5-9ACF12A6601C}" dt="2024-01-30T13:17:51.629" v="203"/>
          <ac:picMkLst>
            <pc:docMk/>
            <pc:sldMk cId="4131008323" sldId="257"/>
            <ac:picMk id="25" creationId="{F76E3E18-8B32-8D25-88E7-18EE7441D2E1}"/>
          </ac:picMkLst>
        </pc:picChg>
        <pc:picChg chg="add del mod">
          <ac:chgData name="Keyci Cooper" userId="76258758e1e64f06" providerId="Windows Live" clId="Web-{5EAEB617-C630-433F-BAA5-9ACF12A6601C}" dt="2024-01-30T13:22:37.858" v="216"/>
          <ac:picMkLst>
            <pc:docMk/>
            <pc:sldMk cId="4131008323" sldId="257"/>
            <ac:picMk id="27" creationId="{716555D6-79C8-BA60-C0D9-13DF7310782A}"/>
          </ac:picMkLst>
        </pc:picChg>
        <pc:picChg chg="add del mod">
          <ac:chgData name="Keyci Cooper" userId="76258758e1e64f06" providerId="Windows Live" clId="Web-{5EAEB617-C630-433F-BAA5-9ACF12A6601C}" dt="2024-01-30T13:24:39.597" v="233"/>
          <ac:picMkLst>
            <pc:docMk/>
            <pc:sldMk cId="4131008323" sldId="257"/>
            <ac:picMk id="28" creationId="{EB8BD7F2-03E0-50EC-6CC7-3AF4D70DBFF8}"/>
          </ac:picMkLst>
        </pc:picChg>
        <pc:picChg chg="add del mod">
          <ac:chgData name="Keyci Cooper" userId="76258758e1e64f06" providerId="Windows Live" clId="Web-{5EAEB617-C630-433F-BAA5-9ACF12A6601C}" dt="2024-01-30T13:24:38.597" v="232"/>
          <ac:picMkLst>
            <pc:docMk/>
            <pc:sldMk cId="4131008323" sldId="257"/>
            <ac:picMk id="29" creationId="{5BDF0E02-BDF8-3FA4-DFA0-80DAD26025DC}"/>
          </ac:picMkLst>
        </pc:picChg>
        <pc:picChg chg="add del mod">
          <ac:chgData name="Keyci Cooper" userId="76258758e1e64f06" providerId="Windows Live" clId="Web-{5EAEB617-C630-433F-BAA5-9ACF12A6601C}" dt="2024-01-30T13:26:15.616" v="249"/>
          <ac:picMkLst>
            <pc:docMk/>
            <pc:sldMk cId="4131008323" sldId="257"/>
            <ac:picMk id="31" creationId="{042C263E-7F71-3BBC-6286-50966BB84FBA}"/>
          </ac:picMkLst>
        </pc:picChg>
        <pc:picChg chg="add del mod">
          <ac:chgData name="Keyci Cooper" userId="76258758e1e64f06" providerId="Windows Live" clId="Web-{5EAEB617-C630-433F-BAA5-9ACF12A6601C}" dt="2024-01-30T13:28:06.480" v="265"/>
          <ac:picMkLst>
            <pc:docMk/>
            <pc:sldMk cId="4131008323" sldId="257"/>
            <ac:picMk id="32" creationId="{97A43B47-6E91-95B8-1548-12C1D412902B}"/>
          </ac:picMkLst>
        </pc:picChg>
        <pc:picChg chg="add del mod">
          <ac:chgData name="Keyci Cooper" userId="76258758e1e64f06" providerId="Windows Live" clId="Web-{5EAEB617-C630-433F-BAA5-9ACF12A6601C}" dt="2024-01-30T13:30:15.766" v="280"/>
          <ac:picMkLst>
            <pc:docMk/>
            <pc:sldMk cId="4131008323" sldId="257"/>
            <ac:picMk id="33" creationId="{6B66389D-99D3-3311-A14F-48614E42536F}"/>
          </ac:picMkLst>
        </pc:picChg>
        <pc:picChg chg="add del mod">
          <ac:chgData name="Keyci Cooper" userId="76258758e1e64f06" providerId="Windows Live" clId="Web-{5EAEB617-C630-433F-BAA5-9ACF12A6601C}" dt="2024-01-30T13:33:05.616" v="291"/>
          <ac:picMkLst>
            <pc:docMk/>
            <pc:sldMk cId="4131008323" sldId="257"/>
            <ac:picMk id="34" creationId="{0C6534AA-2CDE-69BD-845C-D367F54D9CAF}"/>
          </ac:picMkLst>
        </pc:picChg>
        <pc:picChg chg="add del mod">
          <ac:chgData name="Keyci Cooper" userId="76258758e1e64f06" providerId="Windows Live" clId="Web-{5EAEB617-C630-433F-BAA5-9ACF12A6601C}" dt="2024-01-30T13:35:32.715" v="304"/>
          <ac:picMkLst>
            <pc:docMk/>
            <pc:sldMk cId="4131008323" sldId="257"/>
            <ac:picMk id="35" creationId="{C85939EF-0D80-BA5E-A0C3-CCB698292150}"/>
          </ac:picMkLst>
        </pc:picChg>
        <pc:picChg chg="add del mod">
          <ac:chgData name="Keyci Cooper" userId="76258758e1e64f06" providerId="Windows Live" clId="Web-{5EAEB617-C630-433F-BAA5-9ACF12A6601C}" dt="2024-01-30T13:36:47.140" v="314"/>
          <ac:picMkLst>
            <pc:docMk/>
            <pc:sldMk cId="4131008323" sldId="257"/>
            <ac:picMk id="37" creationId="{958AF22E-4519-B8CF-784A-80BA486AF822}"/>
          </ac:picMkLst>
        </pc:picChg>
        <pc:picChg chg="add mod">
          <ac:chgData name="Keyci Cooper" userId="76258758e1e64f06" providerId="Windows Live" clId="Web-{5EAEB617-C630-433F-BAA5-9ACF12A6601C}" dt="2024-01-30T13:37:36.095" v="320" actId="1076"/>
          <ac:picMkLst>
            <pc:docMk/>
            <pc:sldMk cId="4131008323" sldId="257"/>
            <ac:picMk id="38" creationId="{0D549440-0C9C-33DA-F8CF-4373A8EE02A8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  <pc:inkChg chg="add del">
          <ac:chgData name="Keyci Cooper" userId="76258758e1e64f06" providerId="Windows Live" clId="Web-{5EAEB617-C630-433F-BAA5-9ACF12A6601C}" dt="2024-01-30T13:16:22.391" v="191"/>
          <ac:inkMkLst>
            <pc:docMk/>
            <pc:sldMk cId="4131008323" sldId="257"/>
            <ac:inkMk id="26" creationId="{8A0AE37F-CFB9-3015-4FA8-EB8FD74D0FCA}"/>
          </ac:inkMkLst>
        </pc:inkChg>
        <pc:inkChg chg="add del">
          <ac:chgData name="Keyci Cooper" userId="76258758e1e64f06" providerId="Windows Live" clId="Web-{5EAEB617-C630-433F-BAA5-9ACF12A6601C}" dt="2024-01-30T13:24:34.191" v="230"/>
          <ac:inkMkLst>
            <pc:docMk/>
            <pc:sldMk cId="4131008323" sldId="257"/>
            <ac:inkMk id="30" creationId="{920A68F4-86ED-F1E3-A544-081C64920D66}"/>
          </ac:inkMkLst>
        </pc:inkChg>
        <pc:inkChg chg="add del">
          <ac:chgData name="Keyci Cooper" userId="76258758e1e64f06" providerId="Windows Live" clId="Web-{5EAEB617-C630-433F-BAA5-9ACF12A6601C}" dt="2024-01-30T13:33:26.758" v="296"/>
          <ac:inkMkLst>
            <pc:docMk/>
            <pc:sldMk cId="4131008323" sldId="257"/>
            <ac:inkMk id="36" creationId="{67FC9FF2-EF61-242C-5BC2-E3D634CDF50B}"/>
          </ac:inkMkLst>
        </pc:inkChg>
      </pc:sldChg>
      <pc:sldChg chg="addSp delSp modSp">
        <pc:chgData name="Keyci Cooper" userId="76258758e1e64f06" providerId="Windows Live" clId="Web-{5EAEB617-C630-433F-BAA5-9ACF12A6601C}" dt="2024-01-30T13:37:46.408" v="325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del mod">
          <ac:chgData name="Keyci Cooper" userId="76258758e1e64f06" providerId="Windows Live" clId="Web-{5EAEB617-C630-433F-BAA5-9ACF12A6601C}" dt="2024-01-30T13:16:31.657" v="196"/>
          <ac:picMkLst>
            <pc:docMk/>
            <pc:sldMk cId="3568252112" sldId="258"/>
            <ac:picMk id="31" creationId="{A26A860C-C338-F1CF-2442-00D2CE7ED581}"/>
          </ac:picMkLst>
        </pc:picChg>
        <pc:picChg chg="add del mod">
          <ac:chgData name="Keyci Cooper" userId="76258758e1e64f06" providerId="Windows Live" clId="Web-{5EAEB617-C630-433F-BAA5-9ACF12A6601C}" dt="2024-01-30T13:18:16.989" v="208"/>
          <ac:picMkLst>
            <pc:docMk/>
            <pc:sldMk cId="3568252112" sldId="258"/>
            <ac:picMk id="33" creationId="{9F7E4AFD-8FB2-68ED-C52C-1C0F13700B62}"/>
          </ac:picMkLst>
        </pc:picChg>
        <pc:picChg chg="add del mod">
          <ac:chgData name="Keyci Cooper" userId="76258758e1e64f06" providerId="Windows Live" clId="Web-{5EAEB617-C630-433F-BAA5-9ACF12A6601C}" dt="2024-01-30T13:23:06.156" v="221"/>
          <ac:picMkLst>
            <pc:docMk/>
            <pc:sldMk cId="3568252112" sldId="258"/>
            <ac:picMk id="35" creationId="{3CD9DDC8-C13B-95C0-D70D-8723F8A71C50}"/>
          </ac:picMkLst>
        </pc:picChg>
        <pc:picChg chg="add del mod">
          <ac:chgData name="Keyci Cooper" userId="76258758e1e64f06" providerId="Windows Live" clId="Web-{5EAEB617-C630-433F-BAA5-9ACF12A6601C}" dt="2024-01-30T13:24:49.660" v="237"/>
          <ac:picMkLst>
            <pc:docMk/>
            <pc:sldMk cId="3568252112" sldId="258"/>
            <ac:picMk id="37" creationId="{4DDF4394-5D9D-A629-85DE-4C867EE53A9D}"/>
          </ac:picMkLst>
        </pc:picChg>
        <pc:picChg chg="add del mod">
          <ac:chgData name="Keyci Cooper" userId="76258758e1e64f06" providerId="Windows Live" clId="Web-{5EAEB617-C630-433F-BAA5-9ACF12A6601C}" dt="2024-01-30T13:26:21.038" v="252"/>
          <ac:picMkLst>
            <pc:docMk/>
            <pc:sldMk cId="3568252112" sldId="258"/>
            <ac:picMk id="39" creationId="{6B9F5B8C-3B12-D7C7-9255-ACB37E22EDA6}"/>
          </ac:picMkLst>
        </pc:picChg>
        <pc:picChg chg="add del mod">
          <ac:chgData name="Keyci Cooper" userId="76258758e1e64f06" providerId="Windows Live" clId="Web-{5EAEB617-C630-433F-BAA5-9ACF12A6601C}" dt="2024-01-30T13:28:31.325" v="270"/>
          <ac:picMkLst>
            <pc:docMk/>
            <pc:sldMk cId="3568252112" sldId="258"/>
            <ac:picMk id="42" creationId="{FB7F3B0B-662B-924C-9045-15EB0ADCD5C9}"/>
          </ac:picMkLst>
        </pc:picChg>
        <pc:picChg chg="add del mod">
          <ac:chgData name="Keyci Cooper" userId="76258758e1e64f06" providerId="Windows Live" clId="Web-{5EAEB617-C630-433F-BAA5-9ACF12A6601C}" dt="2024-01-30T13:30:38.314" v="285"/>
          <ac:picMkLst>
            <pc:docMk/>
            <pc:sldMk cId="3568252112" sldId="258"/>
            <ac:picMk id="45" creationId="{65789F2C-3E53-5F34-1191-C4E7C30CE503}"/>
          </ac:picMkLst>
        </pc:picChg>
        <pc:picChg chg="add del mod">
          <ac:chgData name="Keyci Cooper" userId="76258758e1e64f06" providerId="Windows Live" clId="Web-{5EAEB617-C630-433F-BAA5-9ACF12A6601C}" dt="2024-01-30T13:33:09.023" v="292"/>
          <ac:picMkLst>
            <pc:docMk/>
            <pc:sldMk cId="3568252112" sldId="258"/>
            <ac:picMk id="47" creationId="{7D15A5D0-707A-D394-33B8-32F4D525BA15}"/>
          </ac:picMkLst>
        </pc:picChg>
        <pc:picChg chg="add del mod">
          <ac:chgData name="Keyci Cooper" userId="76258758e1e64f06" providerId="Windows Live" clId="Web-{5EAEB617-C630-433F-BAA5-9ACF12A6601C}" dt="2024-01-30T13:35:57.716" v="309"/>
          <ac:picMkLst>
            <pc:docMk/>
            <pc:sldMk cId="3568252112" sldId="258"/>
            <ac:picMk id="49" creationId="{E6DA727F-5809-F078-F159-AE08CFDE6545}"/>
          </ac:picMkLst>
        </pc:picChg>
        <pc:picChg chg="add del mod">
          <ac:chgData name="Keyci Cooper" userId="76258758e1e64f06" providerId="Windows Live" clId="Web-{5EAEB617-C630-433F-BAA5-9ACF12A6601C}" dt="2024-01-30T13:36:49.687" v="315"/>
          <ac:picMkLst>
            <pc:docMk/>
            <pc:sldMk cId="3568252112" sldId="258"/>
            <ac:picMk id="51" creationId="{4A2FB3BF-8E16-C5F3-17C7-C5FCDDBDE30D}"/>
          </ac:picMkLst>
        </pc:picChg>
        <pc:picChg chg="add mod">
          <ac:chgData name="Keyci Cooper" userId="76258758e1e64f06" providerId="Windows Live" clId="Web-{5EAEB617-C630-433F-BAA5-9ACF12A6601C}" dt="2024-01-30T13:37:46.408" v="325" actId="1076"/>
          <ac:picMkLst>
            <pc:docMk/>
            <pc:sldMk cId="3568252112" sldId="258"/>
            <ac:picMk id="53" creationId="{A4EAE00B-C3AD-19A0-A4A9-A153E605E036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  <pc:inkChg chg="add del">
          <ac:chgData name="Keyci Cooper" userId="76258758e1e64f06" providerId="Windows Live" clId="Web-{5EAEB617-C630-433F-BAA5-9ACF12A6601C}" dt="2024-01-30T13:26:21.038" v="251"/>
          <ac:inkMkLst>
            <pc:docMk/>
            <pc:sldMk cId="3568252112" sldId="258"/>
            <ac:inkMk id="40" creationId="{2E477364-C607-3204-442D-D2678E82F09B}"/>
          </ac:inkMkLst>
        </pc:inkChg>
        <pc:inkChg chg="add del">
          <ac:chgData name="Keyci Cooper" userId="76258758e1e64f06" providerId="Windows Live" clId="Web-{5EAEB617-C630-433F-BAA5-9ACF12A6601C}" dt="2024-01-30T13:26:50.102" v="260"/>
          <ac:inkMkLst>
            <pc:docMk/>
            <pc:sldMk cId="3568252112" sldId="258"/>
            <ac:inkMk id="43" creationId="{BA03175B-22CE-08BC-C2BD-52566DDEA764}"/>
          </ac:inkMkLst>
        </pc:inkChg>
        <pc:inkChg chg="add del">
          <ac:chgData name="Keyci Cooper" userId="76258758e1e64f06" providerId="Windows Live" clId="Web-{5EAEB617-C630-433F-BAA5-9ACF12A6601C}" dt="2024-01-30T13:37:41.830" v="323"/>
          <ac:inkMkLst>
            <pc:docMk/>
            <pc:sldMk cId="3568252112" sldId="258"/>
            <ac:inkMk id="54" creationId="{AED48213-CEC6-034F-E181-13CAD6B69F17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C6D9BA50-E4FD-4635-A937-171159CFBD14}"/>
    <pc:docChg chg="modSld">
      <pc:chgData name="Keyci Cooper" userId="76258758e1e64f06" providerId="Windows Live" clId="Web-{C6D9BA50-E4FD-4635-A937-171159CFBD14}" dt="2024-01-30T13:40:10.667" v="11" actId="1076"/>
      <pc:docMkLst>
        <pc:docMk/>
      </pc:docMkLst>
      <pc:sldChg chg="addSp delSp modSp">
        <pc:chgData name="Keyci Cooper" userId="76258758e1e64f06" providerId="Windows Live" clId="Web-{C6D9BA50-E4FD-4635-A937-171159CFBD14}" dt="2024-01-30T13:39:36.212" v="1"/>
        <pc:sldMkLst>
          <pc:docMk/>
          <pc:sldMk cId="3840947638" sldId="256"/>
        </pc:sldMkLst>
        <pc:picChg chg="add mod">
          <ac:chgData name="Keyci Cooper" userId="76258758e1e64f06" providerId="Windows Live" clId="Web-{C6D9BA50-E4FD-4635-A937-171159CFBD14}" dt="2024-01-30T13:39:36.212" v="1"/>
          <ac:picMkLst>
            <pc:docMk/>
            <pc:sldMk cId="3840947638" sldId="256"/>
            <ac:picMk id="2" creationId="{361430D1-3895-1278-EEF9-04EE7697164A}"/>
          </ac:picMkLst>
        </pc:picChg>
        <pc:picChg chg="del">
          <ac:chgData name="Keyci Cooper" userId="76258758e1e64f06" providerId="Windows Live" clId="Web-{C6D9BA50-E4FD-4635-A937-171159CFBD14}" dt="2024-01-30T13:39:24.181" v="0"/>
          <ac:picMkLst>
            <pc:docMk/>
            <pc:sldMk cId="3840947638" sldId="256"/>
            <ac:picMk id="37" creationId="{C6D80D38-A12D-39D5-1493-1FBC465DF5F6}"/>
          </ac:picMkLst>
        </pc:picChg>
      </pc:sldChg>
      <pc:sldChg chg="addSp delSp modSp">
        <pc:chgData name="Keyci Cooper" userId="76258758e1e64f06" providerId="Windows Live" clId="Web-{C6D9BA50-E4FD-4635-A937-171159CFBD14}" dt="2024-01-30T13:40:00.979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6D9BA50-E4FD-4635-A937-171159CFBD14}" dt="2024-01-30T13:40:00.979" v="7" actId="1076"/>
          <ac:picMkLst>
            <pc:docMk/>
            <pc:sldMk cId="4131008323" sldId="257"/>
            <ac:picMk id="2" creationId="{06F38C2F-ACBC-1D47-5E46-1B2A1C90FF80}"/>
          </ac:picMkLst>
        </pc:picChg>
        <pc:picChg chg="del">
          <ac:chgData name="Keyci Cooper" userId="76258758e1e64f06" providerId="Windows Live" clId="Web-{C6D9BA50-E4FD-4635-A937-171159CFBD14}" dt="2024-01-30T13:39:42.728" v="2"/>
          <ac:picMkLst>
            <pc:docMk/>
            <pc:sldMk cId="4131008323" sldId="257"/>
            <ac:picMk id="38" creationId="{0D549440-0C9C-33DA-F8CF-4373A8EE02A8}"/>
          </ac:picMkLst>
        </pc:picChg>
      </pc:sldChg>
      <pc:sldChg chg="addSp delSp modSp">
        <pc:chgData name="Keyci Cooper" userId="76258758e1e64f06" providerId="Windows Live" clId="Web-{C6D9BA50-E4FD-4635-A937-171159CFBD14}" dt="2024-01-30T13:40:10.667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6D9BA50-E4FD-4635-A937-171159CFBD14}" dt="2024-01-30T13:40:10.667" v="11" actId="1076"/>
          <ac:picMkLst>
            <pc:docMk/>
            <pc:sldMk cId="3568252112" sldId="258"/>
            <ac:picMk id="3" creationId="{FBCAE124-953F-B27C-BEE7-D8A5523D8B39}"/>
          </ac:picMkLst>
        </pc:picChg>
        <pc:picChg chg="del">
          <ac:chgData name="Keyci Cooper" userId="76258758e1e64f06" providerId="Windows Live" clId="Web-{C6D9BA50-E4FD-4635-A937-171159CFBD14}" dt="2024-01-30T13:40:04.073" v="8"/>
          <ac:picMkLst>
            <pc:docMk/>
            <pc:sldMk cId="3568252112" sldId="258"/>
            <ac:picMk id="53" creationId="{A4EAE00B-C3AD-19A0-A4A9-A153E605E036}"/>
          </ac:picMkLst>
        </pc:pic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1023778A-A952-1D59-52EB-05385C8F05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24368"/>
            <a:ext cx="4572000" cy="140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C0504883-0C27-2980-FEC2-8306617523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5446" y="54851"/>
            <a:ext cx="2055167" cy="707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1CEA37F-04FC-8A8F-9323-A4116451F0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5446" y="6030793"/>
            <a:ext cx="2055167" cy="707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362</cp:revision>
  <dcterms:created xsi:type="dcterms:W3CDTF">2017-05-25T18:43:25Z</dcterms:created>
  <dcterms:modified xsi:type="dcterms:W3CDTF">2024-02-09T17:10:10Z</dcterms:modified>
</cp:coreProperties>
</file>