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FF70F-CBA1-490B-9435-844B7E37F03B}" v="4" dt="2024-02-12T15:57:11.445"/>
    <p1510:client id="{8DF5DDAD-AAED-44B1-852B-4338133E2018}" v="47" dt="2024-02-12T15:55:53.5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8DF5DDAD-AAED-44B1-852B-4338133E2018}"/>
    <pc:docChg chg="addSld delSld modSld">
      <pc:chgData name="Keyci Cooper" userId="76258758e1e64f06" providerId="Windows Live" clId="Web-{8DF5DDAD-AAED-44B1-852B-4338133E2018}" dt="2024-02-12T15:55:53.594" v="46"/>
      <pc:docMkLst>
        <pc:docMk/>
      </pc:docMkLst>
      <pc:sldChg chg="addSp delSp modSp add del">
        <pc:chgData name="Keyci Cooper" userId="76258758e1e64f06" providerId="Windows Live" clId="Web-{8DF5DDAD-AAED-44B1-852B-4338133E2018}" dt="2024-02-12T15:55:53.594" v="46"/>
        <pc:sldMkLst>
          <pc:docMk/>
          <pc:sldMk cId="3840947638" sldId="256"/>
        </pc:sldMkLst>
        <pc:picChg chg="add del mod">
          <ac:chgData name="Keyci Cooper" userId="76258758e1e64f06" providerId="Windows Live" clId="Web-{8DF5DDAD-AAED-44B1-852B-4338133E2018}" dt="2024-02-12T15:52:19.243" v="13"/>
          <ac:picMkLst>
            <pc:docMk/>
            <pc:sldMk cId="3840947638" sldId="256"/>
            <ac:picMk id="2" creationId="{26D94716-BBB4-408B-395E-90D40299B9E9}"/>
          </ac:picMkLst>
        </pc:picChg>
        <pc:picChg chg="del">
          <ac:chgData name="Keyci Cooper" userId="76258758e1e64f06" providerId="Windows Live" clId="Web-{8DF5DDAD-AAED-44B1-852B-4338133E2018}" dt="2024-02-12T15:47:08.326" v="0"/>
          <ac:picMkLst>
            <pc:docMk/>
            <pc:sldMk cId="3840947638" sldId="256"/>
            <ac:picMk id="3" creationId="{1023778A-A952-1D59-52EB-05385C8F05A9}"/>
          </ac:picMkLst>
        </pc:picChg>
        <pc:picChg chg="add del mod">
          <ac:chgData name="Keyci Cooper" userId="76258758e1e64f06" providerId="Windows Live" clId="Web-{8DF5DDAD-AAED-44B1-852B-4338133E2018}" dt="2024-02-12T15:52:36.962" v="17"/>
          <ac:picMkLst>
            <pc:docMk/>
            <pc:sldMk cId="3840947638" sldId="256"/>
            <ac:picMk id="4" creationId="{166793B4-21AB-70AF-E9E5-7DEAA184A7FD}"/>
          </ac:picMkLst>
        </pc:picChg>
        <pc:picChg chg="add del mod">
          <ac:chgData name="Keyci Cooper" userId="76258758e1e64f06" providerId="Windows Live" clId="Web-{8DF5DDAD-AAED-44B1-852B-4338133E2018}" dt="2024-02-12T15:54:31.091" v="29"/>
          <ac:picMkLst>
            <pc:docMk/>
            <pc:sldMk cId="3840947638" sldId="256"/>
            <ac:picMk id="5" creationId="{BB715226-4571-6387-811F-D749B2E39BC9}"/>
          </ac:picMkLst>
        </pc:picChg>
        <pc:picChg chg="add del mod">
          <ac:chgData name="Keyci Cooper" userId="76258758e1e64f06" providerId="Windows Live" clId="Web-{8DF5DDAD-AAED-44B1-852B-4338133E2018}" dt="2024-02-12T15:55:13.249" v="42"/>
          <ac:picMkLst>
            <pc:docMk/>
            <pc:sldMk cId="3840947638" sldId="256"/>
            <ac:picMk id="6" creationId="{AC3BD84B-021A-6B02-CB69-412DAAA3EABF}"/>
          </ac:picMkLst>
        </pc:picChg>
        <pc:picChg chg="add mod">
          <ac:chgData name="Keyci Cooper" userId="76258758e1e64f06" providerId="Windows Live" clId="Web-{8DF5DDAD-AAED-44B1-852B-4338133E2018}" dt="2024-02-12T15:54:51.826" v="32"/>
          <ac:picMkLst>
            <pc:docMk/>
            <pc:sldMk cId="3840947638" sldId="256"/>
            <ac:picMk id="9" creationId="{01FC5A3C-C707-AB4E-E72C-EE2D9A2769DA}"/>
          </ac:picMkLst>
        </pc:picChg>
        <pc:inkChg chg="add del">
          <ac:chgData name="Keyci Cooper" userId="76258758e1e64f06" providerId="Windows Live" clId="Web-{8DF5DDAD-AAED-44B1-852B-4338133E2018}" dt="2024-02-12T15:55:53.594" v="46"/>
          <ac:inkMkLst>
            <pc:docMk/>
            <pc:sldMk cId="3840947638" sldId="256"/>
            <ac:inkMk id="7" creationId="{6B470450-8D79-CB90-4B1A-1BBB3061C485}"/>
          </ac:inkMkLst>
        </pc:inkChg>
        <pc:inkChg chg="add del">
          <ac:chgData name="Keyci Cooper" userId="76258758e1e64f06" providerId="Windows Live" clId="Web-{8DF5DDAD-AAED-44B1-852B-4338133E2018}" dt="2024-02-12T15:55:53.594" v="45"/>
          <ac:inkMkLst>
            <pc:docMk/>
            <pc:sldMk cId="3840947638" sldId="256"/>
            <ac:inkMk id="10" creationId="{37D4F31E-5393-7F51-64C0-644E725522A1}"/>
          </ac:inkMkLst>
        </pc:inkChg>
        <pc:inkChg chg="add del">
          <ac:chgData name="Keyci Cooper" userId="76258758e1e64f06" providerId="Windows Live" clId="Web-{8DF5DDAD-AAED-44B1-852B-4338133E2018}" dt="2024-02-12T15:55:11.124" v="40"/>
          <ac:inkMkLst>
            <pc:docMk/>
            <pc:sldMk cId="3840947638" sldId="256"/>
            <ac:inkMk id="11" creationId="{768CC3FD-1C65-E5C5-1280-F0519D641EEA}"/>
          </ac:inkMkLst>
        </pc:inkChg>
        <pc:inkChg chg="add del">
          <ac:chgData name="Keyci Cooper" userId="76258758e1e64f06" providerId="Windows Live" clId="Web-{8DF5DDAD-AAED-44B1-852B-4338133E2018}" dt="2024-02-12T15:55:13.249" v="41"/>
          <ac:inkMkLst>
            <pc:docMk/>
            <pc:sldMk cId="3840947638" sldId="256"/>
            <ac:inkMk id="12" creationId="{75EE8F5F-CD6D-3796-8180-99B508D3F0FB}"/>
          </ac:inkMkLst>
        </pc:inkChg>
        <pc:inkChg chg="add del">
          <ac:chgData name="Keyci Cooper" userId="76258758e1e64f06" providerId="Windows Live" clId="Web-{8DF5DDAD-AAED-44B1-852B-4338133E2018}" dt="2024-02-12T15:55:50.766" v="44"/>
          <ac:inkMkLst>
            <pc:docMk/>
            <pc:sldMk cId="3840947638" sldId="256"/>
            <ac:inkMk id="13" creationId="{9CFC60B9-E225-8533-E880-2DFF9604A456}"/>
          </ac:inkMkLst>
        </pc:inkChg>
      </pc:sldChg>
      <pc:sldChg chg="addSp delSp modSp">
        <pc:chgData name="Keyci Cooper" userId="76258758e1e64f06" providerId="Windows Live" clId="Web-{8DF5DDAD-AAED-44B1-852B-4338133E2018}" dt="2024-02-12T15:54:54.920" v="36"/>
        <pc:sldMkLst>
          <pc:docMk/>
          <pc:sldMk cId="4131008323" sldId="257"/>
        </pc:sldMkLst>
        <pc:picChg chg="add del mod">
          <ac:chgData name="Keyci Cooper" userId="76258758e1e64f06" providerId="Windows Live" clId="Web-{8DF5DDAD-AAED-44B1-852B-4338133E2018}" dt="2024-02-12T15:53:09.026" v="20"/>
          <ac:picMkLst>
            <pc:docMk/>
            <pc:sldMk cId="4131008323" sldId="257"/>
            <ac:picMk id="2" creationId="{7D060BC7-D58F-EC18-1A96-D735ACF7216D}"/>
          </ac:picMkLst>
        </pc:picChg>
        <pc:picChg chg="del">
          <ac:chgData name="Keyci Cooper" userId="76258758e1e64f06" providerId="Windows Live" clId="Web-{8DF5DDAD-AAED-44B1-852B-4338133E2018}" dt="2024-02-12T15:47:41.452" v="2"/>
          <ac:picMkLst>
            <pc:docMk/>
            <pc:sldMk cId="4131008323" sldId="257"/>
            <ac:picMk id="3" creationId="{C0504883-0C27-2980-FEC2-8306617523BB}"/>
          </ac:picMkLst>
        </pc:picChg>
        <pc:picChg chg="add mod">
          <ac:chgData name="Keyci Cooper" userId="76258758e1e64f06" providerId="Windows Live" clId="Web-{8DF5DDAD-AAED-44B1-852B-4338133E2018}" dt="2024-02-12T15:53:22.104" v="24" actId="1076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8DF5DDAD-AAED-44B1-852B-4338133E2018}" dt="2024-02-12T15:54:54.920" v="36"/>
          <ac:inkMkLst>
            <pc:docMk/>
            <pc:sldMk cId="4131008323" sldId="257"/>
            <ac:inkMk id="5" creationId="{3D010DDA-F5EC-C707-5A33-E7F9B6FE171E}"/>
          </ac:inkMkLst>
        </pc:inkChg>
      </pc:sldChg>
      <pc:sldChg chg="addSp delSp modSp">
        <pc:chgData name="Keyci Cooper" userId="76258758e1e64f06" providerId="Windows Live" clId="Web-{8DF5DDAD-AAED-44B1-852B-4338133E2018}" dt="2024-02-12T15:53:34.495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8DF5DDAD-AAED-44B1-852B-4338133E2018}" dt="2024-02-12T15:53:26.995" v="25"/>
          <ac:picMkLst>
            <pc:docMk/>
            <pc:sldMk cId="3568252112" sldId="258"/>
            <ac:picMk id="4" creationId="{A931A452-409B-789A-D4E6-34652E16DB72}"/>
          </ac:picMkLst>
        </pc:picChg>
        <pc:picChg chg="del">
          <ac:chgData name="Keyci Cooper" userId="76258758e1e64f06" providerId="Windows Live" clId="Web-{8DF5DDAD-AAED-44B1-852B-4338133E2018}" dt="2024-02-12T15:48:18.141" v="9"/>
          <ac:picMkLst>
            <pc:docMk/>
            <pc:sldMk cId="3568252112" sldId="258"/>
            <ac:picMk id="5" creationId="{91CEA37F-04FC-8A8F-9323-A4116451F076}"/>
          </ac:picMkLst>
        </pc:picChg>
        <pc:picChg chg="add mod">
          <ac:chgData name="Keyci Cooper" userId="76258758e1e64f06" providerId="Windows Live" clId="Web-{8DF5DDAD-AAED-44B1-852B-4338133E2018}" dt="2024-02-12T15:53:34.495" v="28" actId="1076"/>
          <ac:picMkLst>
            <pc:docMk/>
            <pc:sldMk cId="3568252112" sldId="258"/>
            <ac:picMk id="7" creationId="{97EF9AF2-A796-44BF-B384-4739EC814D98}"/>
          </ac:picMkLst>
        </pc:picChg>
        <pc:inkChg chg="add del">
          <ac:chgData name="Keyci Cooper" userId="76258758e1e64f06" providerId="Windows Live" clId="Web-{8DF5DDAD-AAED-44B1-852B-4338133E2018}" dt="2024-02-12T15:48:18.141" v="8"/>
          <ac:inkMkLst>
            <pc:docMk/>
            <pc:sldMk cId="3568252112" sldId="258"/>
            <ac:inkMk id="2" creationId="{CDA12427-3F48-D8A0-6015-4B44A0F62A14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2C9FF70F-CBA1-490B-9435-844B7E37F03B}"/>
    <pc:docChg chg="modSld">
      <pc:chgData name="Keyci Cooper" userId="76258758e1e64f06" providerId="Windows Live" clId="Web-{2C9FF70F-CBA1-490B-9435-844B7E37F03B}" dt="2024-02-12T15:57:11.445" v="3"/>
      <pc:docMkLst>
        <pc:docMk/>
      </pc:docMkLst>
      <pc:sldChg chg="addSp delSp modSp">
        <pc:chgData name="Keyci Cooper" userId="76258758e1e64f06" providerId="Windows Live" clId="Web-{2C9FF70F-CBA1-490B-9435-844B7E37F03B}" dt="2024-02-12T15:57:11.445" v="3"/>
        <pc:sldMkLst>
          <pc:docMk/>
          <pc:sldMk cId="3840947638" sldId="256"/>
        </pc:sldMkLst>
        <pc:picChg chg="add del mod">
          <ac:chgData name="Keyci Cooper" userId="76258758e1e64f06" providerId="Windows Live" clId="Web-{2C9FF70F-CBA1-490B-9435-844B7E37F03B}" dt="2024-02-12T15:57:00.741" v="2"/>
          <ac:picMkLst>
            <pc:docMk/>
            <pc:sldMk cId="3840947638" sldId="256"/>
            <ac:picMk id="2" creationId="{DBA16A73-417A-54DA-C2DE-603927EF606D}"/>
          </ac:picMkLst>
        </pc:picChg>
        <pc:picChg chg="add mod">
          <ac:chgData name="Keyci Cooper" userId="76258758e1e64f06" providerId="Windows Live" clId="Web-{2C9FF70F-CBA1-490B-9435-844B7E37F03B}" dt="2024-02-12T15:57:11.445" v="3"/>
          <ac:picMkLst>
            <pc:docMk/>
            <pc:sldMk cId="3840947638" sldId="256"/>
            <ac:picMk id="3" creationId="{E6234D95-6C50-C7E3-EF87-04DBD54F6424}"/>
          </ac:picMkLst>
        </pc:picChg>
        <pc:picChg chg="del">
          <ac:chgData name="Keyci Cooper" userId="76258758e1e64f06" providerId="Windows Live" clId="Web-{2C9FF70F-CBA1-490B-9435-844B7E37F03B}" dt="2024-02-12T15:56:38.569" v="0"/>
          <ac:picMkLst>
            <pc:docMk/>
            <pc:sldMk cId="3840947638" sldId="256"/>
            <ac:picMk id="9" creationId="{01FC5A3C-C707-AB4E-E72C-EE2D9A2769DA}"/>
          </ac:picMkLst>
        </pc:picChg>
      </pc:sldChg>
    </pc:docChg>
  </pc:docChgLst>
  <pc:docChgLst>
    <pc:chgData name="Keyci Cooper" userId="76258758e1e64f06" providerId="Windows Live" clId="Web-{495ED3DD-525F-4B2A-A70C-A63934CE2790}"/>
    <pc:docChg chg="modSld">
      <pc:chgData name="Keyci Cooper" userId="76258758e1e64f06" providerId="Windows Live" clId="Web-{495ED3DD-525F-4B2A-A70C-A63934CE2790}" dt="2024-02-09T17:10:09.120" v="12" actId="1076"/>
      <pc:docMkLst>
        <pc:docMk/>
      </pc:docMkLst>
      <pc:sldChg chg="addSp delSp modSp">
        <pc:chgData name="Keyci Cooper" userId="76258758e1e64f06" providerId="Windows Live" clId="Web-{495ED3DD-525F-4B2A-A70C-A63934CE2790}" dt="2024-02-09T17:09:13.243" v="1"/>
        <pc:sldMkLst>
          <pc:docMk/>
          <pc:sldMk cId="3840947638" sldId="256"/>
        </pc:sldMkLst>
        <pc:picChg chg="del">
          <ac:chgData name="Keyci Cooper" userId="76258758e1e64f06" providerId="Windows Live" clId="Web-{495ED3DD-525F-4B2A-A70C-A63934CE2790}" dt="2024-02-09T17:08:49.727" v="0"/>
          <ac:picMkLst>
            <pc:docMk/>
            <pc:sldMk cId="3840947638" sldId="256"/>
            <ac:picMk id="2" creationId="{361430D1-3895-1278-EEF9-04EE7697164A}"/>
          </ac:picMkLst>
        </pc:picChg>
        <pc:picChg chg="add mod">
          <ac:chgData name="Keyci Cooper" userId="76258758e1e64f06" providerId="Windows Live" clId="Web-{495ED3DD-525F-4B2A-A70C-A63934CE2790}" dt="2024-02-09T17:09:13.243" v="1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495ED3DD-525F-4B2A-A70C-A63934CE2790}" dt="2024-02-09T17:09:53.323" v="6" actId="1076"/>
        <pc:sldMkLst>
          <pc:docMk/>
          <pc:sldMk cId="4131008323" sldId="257"/>
        </pc:sldMkLst>
        <pc:picChg chg="del">
          <ac:chgData name="Keyci Cooper" userId="76258758e1e64f06" providerId="Windows Live" clId="Web-{495ED3DD-525F-4B2A-A70C-A63934CE2790}" dt="2024-02-09T17:09:30.791" v="2"/>
          <ac:picMkLst>
            <pc:docMk/>
            <pc:sldMk cId="4131008323" sldId="257"/>
            <ac:picMk id="2" creationId="{06F38C2F-ACBC-1D47-5E46-1B2A1C90FF80}"/>
          </ac:picMkLst>
        </pc:picChg>
        <pc:picChg chg="add mod">
          <ac:chgData name="Keyci Cooper" userId="76258758e1e64f06" providerId="Windows Live" clId="Web-{495ED3DD-525F-4B2A-A70C-A63934CE2790}" dt="2024-02-09T17:09:53.323" v="6" actId="1076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495ED3DD-525F-4B2A-A70C-A63934CE2790}" dt="2024-02-09T17:10:09.120" v="12" actId="1076"/>
        <pc:sldMkLst>
          <pc:docMk/>
          <pc:sldMk cId="3568252112" sldId="258"/>
        </pc:sldMkLst>
        <pc:picChg chg="del">
          <ac:chgData name="Keyci Cooper" userId="76258758e1e64f06" providerId="Windows Live" clId="Web-{495ED3DD-525F-4B2A-A70C-A63934CE2790}" dt="2024-02-09T17:10:02.760" v="9"/>
          <ac:picMkLst>
            <pc:docMk/>
            <pc:sldMk cId="3568252112" sldId="258"/>
            <ac:picMk id="3" creationId="{FBCAE124-953F-B27C-BEE7-D8A5523D8B39}"/>
          </ac:picMkLst>
        </pc:picChg>
        <pc:picChg chg="add mod">
          <ac:chgData name="Keyci Cooper" userId="76258758e1e64f06" providerId="Windows Live" clId="Web-{495ED3DD-525F-4B2A-A70C-A63934CE2790}" dt="2024-02-09T17:10:09.120" v="12" actId="1076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495ED3DD-525F-4B2A-A70C-A63934CE2790}" dt="2024-02-09T17:10:02.760" v="8"/>
          <ac:inkMkLst>
            <pc:docMk/>
            <pc:sldMk cId="3568252112" sldId="258"/>
            <ac:inkMk id="2" creationId="{3478DBD0-47CA-1987-656D-5A46D25F51BA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12/02/2024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6234D95-6C50-C7E3-EF87-04DBD54F64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8905"/>
            <a:ext cx="4572000" cy="13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98D8D5A-AB23-F8B6-F4A5-D935AF077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283" y="47553"/>
            <a:ext cx="2251881" cy="72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7EF9AF2-A796-44BF-B384-4739EC814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283" y="6018448"/>
            <a:ext cx="2251881" cy="72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394</cp:revision>
  <dcterms:created xsi:type="dcterms:W3CDTF">2017-05-25T18:43:25Z</dcterms:created>
  <dcterms:modified xsi:type="dcterms:W3CDTF">2024-02-12T15:57:11Z</dcterms:modified>
</cp:coreProperties>
</file>