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F70F-CBA1-490B-9435-844B7E37F03B}" v="4" dt="2024-02-12T15:57:11.445"/>
    <p1510:client id="{588BE2A9-BAF7-45A1-A460-0C6467EE279E}" v="11" dt="2024-02-12T16:12:00.498"/>
    <p1510:client id="{8DF5DDAD-AAED-44B1-852B-4338133E2018}" v="47" dt="2024-02-12T15:55:53.594"/>
    <p1510:client id="{F831B7F5-FB8E-4496-A01A-B85722B967E9}" v="1" dt="2024-02-12T16:10:5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00.498" v="10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0.498" v="10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0.498" v="10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C2D105F-5AE6-16FA-EC99-A7B48EC71C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24368"/>
            <a:ext cx="4572000" cy="140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136A081-A19F-0EB5-FDC9-CE6E654D0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470" y="49391"/>
            <a:ext cx="2030105" cy="71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7EF9AF2-A796-44BF-B384-4739EC814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3283" y="6018448"/>
            <a:ext cx="2251881" cy="72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1</cp:revision>
  <dcterms:created xsi:type="dcterms:W3CDTF">2017-05-25T18:43:25Z</dcterms:created>
  <dcterms:modified xsi:type="dcterms:W3CDTF">2024-02-12T16:12:02Z</dcterms:modified>
</cp:coreProperties>
</file>