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7539BBC-6AA3-4794-8999-5EF16552C8EB}" v="11" dt="2024-02-12T18:16:31.009"/>
    <p1510:client id="{8DF5DDAD-AAED-44B1-852B-4338133E2018}" v="47" dt="2024-02-12T15:55:53.594"/>
    <p1510:client id="{CC469EBA-EF65-460B-9E34-981CD5F7F6CD}" v="12" dt="2024-02-12T18:04:19.769"/>
    <p1510:client id="{DFFE2D24-9F8C-4071-BCE4-C9ED6A304FBC}" v="28" dt="2024-02-12T16:53:53.835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16:31.009" v="10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15:53.663" v="3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mod">
          <ac:chgData name="Keyci Cooper" userId="76258758e1e64f06" providerId="Windows Live" clId="Web-{87539BBC-6AA3-4794-8999-5EF16552C8EB}" dt="2024-02-12T18:15:53.663" v="3"/>
          <ac:picMkLst>
            <pc:docMk/>
            <pc:sldMk cId="3840947638" sldId="256"/>
            <ac:picMk id="3" creationId="{3ED5E2CB-03A0-E6A3-903F-315B2F9BC139}"/>
          </ac:picMkLst>
        </pc:picChg>
      </pc:sldChg>
      <pc:sldChg chg="addSp delSp modSp">
        <pc:chgData name="Keyci Cooper" userId="76258758e1e64f06" providerId="Windows Live" clId="Web-{87539BBC-6AA3-4794-8999-5EF16552C8EB}" dt="2024-02-12T18:16:15.774" v="7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16:15.774" v="7" actId="1076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16:31.009" v="10" actId="1076"/>
        <pc:sldMkLst>
          <pc:docMk/>
          <pc:sldMk cId="3568252112" sldId="258"/>
        </pc:sldMkLst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mod">
          <ac:chgData name="Keyci Cooper" userId="76258758e1e64f06" providerId="Windows Live" clId="Web-{87539BBC-6AA3-4794-8999-5EF16552C8EB}" dt="2024-02-12T18:16:31.009" v="10" actId="1076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ED5E2CB-03A0-E6A3-903F-315B2F9BC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11897"/>
            <a:ext cx="4572000" cy="143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C8ED5AB-0819-8715-20CC-B08FC26C3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46768"/>
            <a:ext cx="2073547" cy="72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1A04C0C-6C34-1246-185C-EC92D2B99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6012463"/>
            <a:ext cx="2073547" cy="72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34</cp:revision>
  <dcterms:created xsi:type="dcterms:W3CDTF">2017-05-25T18:43:25Z</dcterms:created>
  <dcterms:modified xsi:type="dcterms:W3CDTF">2024-02-12T18:16:36Z</dcterms:modified>
</cp:coreProperties>
</file>