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DF5DDAD-AAED-44B1-852B-4338133E2018}" v="47" dt="2024-02-12T15:55:53.594"/>
    <p1510:client id="{DFFE2D24-9F8C-4071-BCE4-C9ED6A304FBC}" v="28" dt="2024-02-12T16:53:53.835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E12814D-35DA-2EC5-05D7-41D983CFC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05661"/>
            <a:ext cx="4572000" cy="144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C6E6B8F-29BD-72E3-D2B4-9F0A00280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01" y="48034"/>
            <a:ext cx="2264090" cy="71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C83D4E7-16A7-34C7-EBFD-5FFC12B32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01" y="6007702"/>
            <a:ext cx="2264090" cy="71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19</cp:revision>
  <dcterms:created xsi:type="dcterms:W3CDTF">2017-05-25T18:43:25Z</dcterms:created>
  <dcterms:modified xsi:type="dcterms:W3CDTF">2024-02-12T16:53:55Z</dcterms:modified>
</cp:coreProperties>
</file>