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998A9-AE1F-485B-A7E6-B3AEC4AC5D1A}" v="27" dt="2024-02-16T14:47:19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2D0998A9-AE1F-485B-A7E6-B3AEC4AC5D1A}"/>
    <pc:docChg chg="addSld delSld modSld">
      <pc:chgData name="Keyci Cooper" userId="76258758e1e64f06" providerId="Windows Live" clId="Web-{2D0998A9-AE1F-485B-A7E6-B3AEC4AC5D1A}" dt="2024-02-16T14:47:19.827" v="26" actId="1076"/>
      <pc:docMkLst>
        <pc:docMk/>
      </pc:docMkLst>
      <pc:sldChg chg="addSp delSp modSp">
        <pc:chgData name="Keyci Cooper" userId="76258758e1e64f06" providerId="Windows Live" clId="Web-{2D0998A9-AE1F-485B-A7E6-B3AEC4AC5D1A}" dt="2024-02-16T14:43:10.257" v="15"/>
        <pc:sldMkLst>
          <pc:docMk/>
          <pc:sldMk cId="3840947638" sldId="256"/>
        </pc:sldMkLst>
        <pc:picChg chg="add del mod">
          <ac:chgData name="Keyci Cooper" userId="76258758e1e64f06" providerId="Windows Live" clId="Web-{2D0998A9-AE1F-485B-A7E6-B3AEC4AC5D1A}" dt="2024-02-16T14:42:36.131" v="14"/>
          <ac:picMkLst>
            <pc:docMk/>
            <pc:sldMk cId="3840947638" sldId="256"/>
            <ac:picMk id="2" creationId="{BB1E2235-2C17-D09F-D953-5D2AEB6E6A4B}"/>
          </ac:picMkLst>
        </pc:picChg>
        <pc:picChg chg="del">
          <ac:chgData name="Keyci Cooper" userId="76258758e1e64f06" providerId="Windows Live" clId="Web-{2D0998A9-AE1F-485B-A7E6-B3AEC4AC5D1A}" dt="2024-02-16T14:31:20.877" v="0"/>
          <ac:picMkLst>
            <pc:docMk/>
            <pc:sldMk cId="3840947638" sldId="256"/>
            <ac:picMk id="3" creationId="{27EEA465-E3F2-8293-796A-C9AC0FCED063}"/>
          </ac:picMkLst>
        </pc:picChg>
        <pc:picChg chg="add mod">
          <ac:chgData name="Keyci Cooper" userId="76258758e1e64f06" providerId="Windows Live" clId="Web-{2D0998A9-AE1F-485B-A7E6-B3AEC4AC5D1A}" dt="2024-02-16T14:43:10.257" v="15"/>
          <ac:picMkLst>
            <pc:docMk/>
            <pc:sldMk cId="3840947638" sldId="256"/>
            <ac:picMk id="4" creationId="{BC3F14AE-C12A-E72D-248E-9969E9A55008}"/>
          </ac:picMkLst>
        </pc:picChg>
      </pc:sldChg>
      <pc:sldChg chg="addSp delSp modSp">
        <pc:chgData name="Keyci Cooper" userId="76258758e1e64f06" providerId="Windows Live" clId="Web-{2D0998A9-AE1F-485B-A7E6-B3AEC4AC5D1A}" dt="2024-02-16T14:47:04.280" v="21" actId="1076"/>
        <pc:sldMkLst>
          <pc:docMk/>
          <pc:sldMk cId="4131008323" sldId="257"/>
        </pc:sldMkLst>
        <pc:picChg chg="del">
          <ac:chgData name="Keyci Cooper" userId="76258758e1e64f06" providerId="Windows Live" clId="Web-{2D0998A9-AE1F-485B-A7E6-B3AEC4AC5D1A}" dt="2024-02-16T14:32:09.957" v="2"/>
          <ac:picMkLst>
            <pc:docMk/>
            <pc:sldMk cId="4131008323" sldId="257"/>
            <ac:picMk id="4" creationId="{A6AA19DC-9600-01BC-66F2-D413DE11D091}"/>
          </ac:picMkLst>
        </pc:picChg>
        <pc:picChg chg="add del mod">
          <ac:chgData name="Keyci Cooper" userId="76258758e1e64f06" providerId="Windows Live" clId="Web-{2D0998A9-AE1F-485B-A7E6-B3AEC4AC5D1A}" dt="2024-02-16T14:43:22.445" v="16"/>
          <ac:picMkLst>
            <pc:docMk/>
            <pc:sldMk cId="4131008323" sldId="257"/>
            <ac:picMk id="5" creationId="{F8967336-E558-A36D-AF78-71FBB830F29F}"/>
          </ac:picMkLst>
        </pc:picChg>
        <pc:picChg chg="add mod">
          <ac:chgData name="Keyci Cooper" userId="76258758e1e64f06" providerId="Windows Live" clId="Web-{2D0998A9-AE1F-485B-A7E6-B3AEC4AC5D1A}" dt="2024-02-16T14:47:04.280" v="21" actId="1076"/>
          <ac:picMkLst>
            <pc:docMk/>
            <pc:sldMk cId="4131008323" sldId="257"/>
            <ac:picMk id="6" creationId="{B8A4B90B-7CCF-3547-985B-075C8C21650A}"/>
          </ac:picMkLst>
        </pc:picChg>
        <pc:inkChg chg="add del">
          <ac:chgData name="Keyci Cooper" userId="76258758e1e64f06" providerId="Windows Live" clId="Web-{2D0998A9-AE1F-485B-A7E6-B3AEC4AC5D1A}" dt="2024-02-16T14:32:55.224" v="10"/>
          <ac:inkMkLst>
            <pc:docMk/>
            <pc:sldMk cId="4131008323" sldId="257"/>
            <ac:inkMk id="2" creationId="{3E91EBD2-A1E2-8BBA-1C9A-DDCEA4FFACBC}"/>
          </ac:inkMkLst>
        </pc:inkChg>
      </pc:sldChg>
      <pc:sldChg chg="addSp delSp modSp">
        <pc:chgData name="Keyci Cooper" userId="76258758e1e64f06" providerId="Windows Live" clId="Web-{2D0998A9-AE1F-485B-A7E6-B3AEC4AC5D1A}" dt="2024-02-16T14:47:19.827" v="26" actId="1076"/>
        <pc:sldMkLst>
          <pc:docMk/>
          <pc:sldMk cId="3568252112" sldId="258"/>
        </pc:sldMkLst>
        <pc:picChg chg="add del mod">
          <ac:chgData name="Keyci Cooper" userId="76258758e1e64f06" providerId="Windows Live" clId="Web-{2D0998A9-AE1F-485B-A7E6-B3AEC4AC5D1A}" dt="2024-02-16T14:43:26.727" v="17"/>
          <ac:picMkLst>
            <pc:docMk/>
            <pc:sldMk cId="3568252112" sldId="258"/>
            <ac:picMk id="2" creationId="{2370580B-FEEF-391E-81F8-5D97852E7474}"/>
          </ac:picMkLst>
        </pc:picChg>
        <pc:picChg chg="add mod">
          <ac:chgData name="Keyci Cooper" userId="76258758e1e64f06" providerId="Windows Live" clId="Web-{2D0998A9-AE1F-485B-A7E6-B3AEC4AC5D1A}" dt="2024-02-16T14:47:19.827" v="26" actId="1076"/>
          <ac:picMkLst>
            <pc:docMk/>
            <pc:sldMk cId="3568252112" sldId="258"/>
            <ac:picMk id="4" creationId="{76A6566F-D2C5-5A19-9D6A-24B94D5EA6FD}"/>
          </ac:picMkLst>
        </pc:picChg>
        <pc:picChg chg="del">
          <ac:chgData name="Keyci Cooper" userId="76258758e1e64f06" providerId="Windows Live" clId="Web-{2D0998A9-AE1F-485B-A7E6-B3AEC4AC5D1A}" dt="2024-02-16T14:32:12.410" v="3"/>
          <ac:picMkLst>
            <pc:docMk/>
            <pc:sldMk cId="3568252112" sldId="258"/>
            <ac:picMk id="7" creationId="{3F6039F9-6F9F-BF84-C019-58C8CC656E59}"/>
          </ac:picMkLst>
        </pc:picChg>
        <pc:inkChg chg="add del">
          <ac:chgData name="Keyci Cooper" userId="76258758e1e64f06" providerId="Windows Live" clId="Web-{2D0998A9-AE1F-485B-A7E6-B3AEC4AC5D1A}" dt="2024-02-16T14:47:13.952" v="24"/>
          <ac:inkMkLst>
            <pc:docMk/>
            <pc:sldMk cId="3568252112" sldId="258"/>
            <ac:inkMk id="5" creationId="{4B53335B-E1BA-DB7F-2D11-1EC9DC09B9A7}"/>
          </ac:inkMkLst>
        </pc:inkChg>
      </pc:sldChg>
      <pc:sldChg chg="add del replId">
        <pc:chgData name="Keyci Cooper" userId="76258758e1e64f06" providerId="Windows Live" clId="Web-{2D0998A9-AE1F-485B-A7E6-B3AEC4AC5D1A}" dt="2024-02-16T14:32:45.333" v="8"/>
        <pc:sldMkLst>
          <pc:docMk/>
          <pc:sldMk cId="2366600377" sldId="260"/>
        </pc:sldMkLst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87539BBC-6AA3-4794-8999-5EF16552C8EB}"/>
    <pc:docChg chg="modSld">
      <pc:chgData name="Keyci Cooper" userId="76258758e1e64f06" providerId="Windows Live" clId="Web-{87539BBC-6AA3-4794-8999-5EF16552C8EB}" dt="2024-02-12T18:46:46.266" v="24" actId="1076"/>
      <pc:docMkLst>
        <pc:docMk/>
      </pc:docMkLst>
      <pc:sldChg chg="addSp delSp modSp">
        <pc:chgData name="Keyci Cooper" userId="76258758e1e64f06" providerId="Windows Live" clId="Web-{87539BBC-6AA3-4794-8999-5EF16552C8EB}" dt="2024-02-12T18:46:15.796" v="16"/>
        <pc:sldMkLst>
          <pc:docMk/>
          <pc:sldMk cId="3840947638" sldId="256"/>
        </pc:sldMkLst>
        <pc:picChg chg="del">
          <ac:chgData name="Keyci Cooper" userId="76258758e1e64f06" providerId="Windows Live" clId="Web-{87539BBC-6AA3-4794-8999-5EF16552C8EB}" dt="2024-02-12T18:15:16.365" v="0"/>
          <ac:picMkLst>
            <pc:docMk/>
            <pc:sldMk cId="3840947638" sldId="256"/>
            <ac:picMk id="2" creationId="{D2D5F66B-D630-51E7-D20D-C9837FF0BE61}"/>
          </ac:picMkLst>
        </pc:picChg>
        <pc:picChg chg="add del mod">
          <ac:chgData name="Keyci Cooper" userId="76258758e1e64f06" providerId="Windows Live" clId="Web-{87539BBC-6AA3-4794-8999-5EF16552C8EB}" dt="2024-02-12T18:45:54.623" v="13"/>
          <ac:picMkLst>
            <pc:docMk/>
            <pc:sldMk cId="3840947638" sldId="256"/>
            <ac:picMk id="3" creationId="{3ED5E2CB-03A0-E6A3-903F-315B2F9BC139}"/>
          </ac:picMkLst>
        </pc:picChg>
        <pc:picChg chg="add mod">
          <ac:chgData name="Keyci Cooper" userId="76258758e1e64f06" providerId="Windows Live" clId="Web-{87539BBC-6AA3-4794-8999-5EF16552C8EB}" dt="2024-02-12T18:46:15.796" v="16"/>
          <ac:picMkLst>
            <pc:docMk/>
            <pc:sldMk cId="3840947638" sldId="256"/>
            <ac:picMk id="4" creationId="{B1B0B867-C75B-C411-1453-20AE12461FB2}"/>
          </ac:picMkLst>
        </pc:picChg>
        <pc:inkChg chg="add del">
          <ac:chgData name="Keyci Cooper" userId="76258758e1e64f06" providerId="Windows Live" clId="Web-{87539BBC-6AA3-4794-8999-5EF16552C8EB}" dt="2024-02-12T18:45:54.623" v="12"/>
          <ac:inkMkLst>
            <pc:docMk/>
            <pc:sldMk cId="3840947638" sldId="256"/>
            <ac:inkMk id="2" creationId="{FE46632C-566B-EEBC-B6A7-D7A7B2F8AD8E}"/>
          </ac:inkMkLst>
        </pc:inkChg>
      </pc:sldChg>
      <pc:sldChg chg="addSp delSp modSp">
        <pc:chgData name="Keyci Cooper" userId="76258758e1e64f06" providerId="Windows Live" clId="Web-{87539BBC-6AA3-4794-8999-5EF16552C8EB}" dt="2024-02-12T18:46:36.984" v="21" actId="1076"/>
        <pc:sldMkLst>
          <pc:docMk/>
          <pc:sldMk cId="4131008323" sldId="257"/>
        </pc:sldMkLst>
        <pc:picChg chg="del">
          <ac:chgData name="Keyci Cooper" userId="76258758e1e64f06" providerId="Windows Live" clId="Web-{87539BBC-6AA3-4794-8999-5EF16552C8EB}" dt="2024-02-12T18:15:19.818" v="1"/>
          <ac:picMkLst>
            <pc:docMk/>
            <pc:sldMk cId="4131008323" sldId="257"/>
            <ac:picMk id="2" creationId="{CEC430DE-40F4-0542-F3E7-C9781CBF2D89}"/>
          </ac:picMkLst>
        </pc:picChg>
        <pc:picChg chg="add mod">
          <ac:chgData name="Keyci Cooper" userId="76258758e1e64f06" providerId="Windows Live" clId="Web-{87539BBC-6AA3-4794-8999-5EF16552C8EB}" dt="2024-02-12T18:46:36.984" v="21" actId="1076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87539BBC-6AA3-4794-8999-5EF16552C8EB}" dt="2024-02-12T18:45:57.733" v="14"/>
          <ac:picMkLst>
            <pc:docMk/>
            <pc:sldMk cId="4131008323" sldId="257"/>
            <ac:picMk id="3" creationId="{4C8ED5AB-0819-8715-20CC-B08FC26C3B32}"/>
          </ac:picMkLst>
        </pc:picChg>
      </pc:sldChg>
      <pc:sldChg chg="addSp delSp modSp">
        <pc:chgData name="Keyci Cooper" userId="76258758e1e64f06" providerId="Windows Live" clId="Web-{87539BBC-6AA3-4794-8999-5EF16552C8EB}" dt="2024-02-12T18:46:46.266" v="24" actId="1076"/>
        <pc:sldMkLst>
          <pc:docMk/>
          <pc:sldMk cId="3568252112" sldId="258"/>
        </pc:sldMkLst>
        <pc:picChg chg="add mod">
          <ac:chgData name="Keyci Cooper" userId="76258758e1e64f06" providerId="Windows Live" clId="Web-{87539BBC-6AA3-4794-8999-5EF16552C8EB}" dt="2024-02-12T18:46:46.266" v="24" actId="1076"/>
          <ac:picMkLst>
            <pc:docMk/>
            <pc:sldMk cId="3568252112" sldId="258"/>
            <ac:picMk id="3" creationId="{2DC1FC84-2812-5866-7578-8A17728890D2}"/>
          </ac:picMkLst>
        </pc:picChg>
        <pc:picChg chg="del">
          <ac:chgData name="Keyci Cooper" userId="76258758e1e64f06" providerId="Windows Live" clId="Web-{87539BBC-6AA3-4794-8999-5EF16552C8EB}" dt="2024-02-12T18:15:22.147" v="2"/>
          <ac:picMkLst>
            <pc:docMk/>
            <pc:sldMk cId="3568252112" sldId="258"/>
            <ac:picMk id="3" creationId="{6A2306CB-AF09-D654-44D7-6E5FB90EF4B5}"/>
          </ac:picMkLst>
        </pc:picChg>
        <pc:picChg chg="add del mod">
          <ac:chgData name="Keyci Cooper" userId="76258758e1e64f06" providerId="Windows Live" clId="Web-{87539BBC-6AA3-4794-8999-5EF16552C8EB}" dt="2024-02-12T18:46:03.811" v="15"/>
          <ac:picMkLst>
            <pc:docMk/>
            <pc:sldMk cId="3568252112" sldId="258"/>
            <ac:picMk id="4" creationId="{D1A04C0C-6C34-1246-185C-EC92D2B9922D}"/>
          </ac:picMkLst>
        </pc:pic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F2FB67AB-BF9D-42D8-88D9-6A1E939ED6E8}"/>
    <pc:docChg chg="modSld">
      <pc:chgData name="Keyci Cooper" userId="76258758e1e64f06" providerId="Windows Live" clId="Web-{F2FB67AB-BF9D-42D8-88D9-6A1E939ED6E8}" dt="2024-02-13T18:55:14.614" v="26" actId="1076"/>
      <pc:docMkLst>
        <pc:docMk/>
      </pc:docMkLst>
      <pc:sldChg chg="addSp delSp modSp">
        <pc:chgData name="Keyci Cooper" userId="76258758e1e64f06" providerId="Windows Live" clId="Web-{F2FB67AB-BF9D-42D8-88D9-6A1E939ED6E8}" dt="2024-02-13T18:54:21.956" v="13"/>
        <pc:sldMkLst>
          <pc:docMk/>
          <pc:sldMk cId="3840947638" sldId="256"/>
        </pc:sldMkLst>
        <pc:picChg chg="add del mod">
          <ac:chgData name="Keyci Cooper" userId="76258758e1e64f06" providerId="Windows Live" clId="Web-{F2FB67AB-BF9D-42D8-88D9-6A1E939ED6E8}" dt="2024-02-13T18:53:58.314" v="12"/>
          <ac:picMkLst>
            <pc:docMk/>
            <pc:sldMk cId="3840947638" sldId="256"/>
            <ac:picMk id="2" creationId="{54CE72C7-20A0-3BAA-380F-020DBF2C3D29}"/>
          </ac:picMkLst>
        </pc:picChg>
        <pc:picChg chg="add mod">
          <ac:chgData name="Keyci Cooper" userId="76258758e1e64f06" providerId="Windows Live" clId="Web-{F2FB67AB-BF9D-42D8-88D9-6A1E939ED6E8}" dt="2024-02-13T18:54:21.956" v="13"/>
          <ac:picMkLst>
            <pc:docMk/>
            <pc:sldMk cId="3840947638" sldId="256"/>
            <ac:picMk id="3" creationId="{27EEA465-E3F2-8293-796A-C9AC0FCED063}"/>
          </ac:picMkLst>
        </pc:picChg>
        <pc:picChg chg="del">
          <ac:chgData name="Keyci Cooper" userId="76258758e1e64f06" providerId="Windows Live" clId="Web-{F2FB67AB-BF9D-42D8-88D9-6A1E939ED6E8}" dt="2024-02-13T18:44:25.045" v="0"/>
          <ac:picMkLst>
            <pc:docMk/>
            <pc:sldMk cId="3840947638" sldId="256"/>
            <ac:picMk id="4" creationId="{B1B0B867-C75B-C411-1453-20AE12461FB2}"/>
          </ac:picMkLst>
        </pc:picChg>
      </pc:sldChg>
      <pc:sldChg chg="addSp delSp modSp">
        <pc:chgData name="Keyci Cooper" userId="76258758e1e64f06" providerId="Windows Live" clId="Web-{F2FB67AB-BF9D-42D8-88D9-6A1E939ED6E8}" dt="2024-02-13T18:54:58.535" v="21" actId="1076"/>
        <pc:sldMkLst>
          <pc:docMk/>
          <pc:sldMk cId="4131008323" sldId="257"/>
        </pc:sldMkLst>
        <pc:picChg chg="del">
          <ac:chgData name="Keyci Cooper" userId="76258758e1e64f06" providerId="Windows Live" clId="Web-{F2FB67AB-BF9D-42D8-88D9-6A1E939ED6E8}" dt="2024-02-13T18:44:52.374" v="2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F2FB67AB-BF9D-42D8-88D9-6A1E939ED6E8}" dt="2024-02-13T18:54:29.487" v="14"/>
          <ac:picMkLst>
            <pc:docMk/>
            <pc:sldMk cId="4131008323" sldId="257"/>
            <ac:picMk id="3" creationId="{71131497-9BC4-A381-F5F0-2EB7261CE91B}"/>
          </ac:picMkLst>
        </pc:picChg>
        <pc:picChg chg="add mod">
          <ac:chgData name="Keyci Cooper" userId="76258758e1e64f06" providerId="Windows Live" clId="Web-{F2FB67AB-BF9D-42D8-88D9-6A1E939ED6E8}" dt="2024-02-13T18:54:58.535" v="21" actId="1076"/>
          <ac:picMkLst>
            <pc:docMk/>
            <pc:sldMk cId="4131008323" sldId="257"/>
            <ac:picMk id="4" creationId="{A6AA19DC-9600-01BC-66F2-D413DE11D091}"/>
          </ac:picMkLst>
        </pc:picChg>
        <pc:inkChg chg="add del">
          <ac:chgData name="Keyci Cooper" userId="76258758e1e64f06" providerId="Windows Live" clId="Web-{F2FB67AB-BF9D-42D8-88D9-6A1E939ED6E8}" dt="2024-02-13T18:54:53.004" v="19"/>
          <ac:inkMkLst>
            <pc:docMk/>
            <pc:sldMk cId="4131008323" sldId="257"/>
            <ac:inkMk id="5" creationId="{69878F9D-1020-F080-9B84-8EBFFD1E964A}"/>
          </ac:inkMkLst>
        </pc:inkChg>
      </pc:sldChg>
      <pc:sldChg chg="addSp delSp modSp">
        <pc:chgData name="Keyci Cooper" userId="76258758e1e64f06" providerId="Windows Live" clId="Web-{F2FB67AB-BF9D-42D8-88D9-6A1E939ED6E8}" dt="2024-02-13T18:55:14.614" v="26" actId="1076"/>
        <pc:sldMkLst>
          <pc:docMk/>
          <pc:sldMk cId="3568252112" sldId="258"/>
        </pc:sldMkLst>
        <pc:picChg chg="del">
          <ac:chgData name="Keyci Cooper" userId="76258758e1e64f06" providerId="Windows Live" clId="Web-{F2FB67AB-BF9D-42D8-88D9-6A1E939ED6E8}" dt="2024-02-13T18:45:24.781" v="8"/>
          <ac:picMkLst>
            <pc:docMk/>
            <pc:sldMk cId="3568252112" sldId="258"/>
            <ac:picMk id="3" creationId="{2DC1FC84-2812-5866-7578-8A17728890D2}"/>
          </ac:picMkLst>
        </pc:picChg>
        <pc:picChg chg="add del mod">
          <ac:chgData name="Keyci Cooper" userId="76258758e1e64f06" providerId="Windows Live" clId="Web-{F2FB67AB-BF9D-42D8-88D9-6A1E939ED6E8}" dt="2024-02-13T18:54:33.050" v="15"/>
          <ac:picMkLst>
            <pc:docMk/>
            <pc:sldMk cId="3568252112" sldId="258"/>
            <ac:picMk id="4" creationId="{1CA3AE08-162D-FACA-38B0-03BB5238C276}"/>
          </ac:picMkLst>
        </pc:picChg>
        <pc:picChg chg="add mod">
          <ac:chgData name="Keyci Cooper" userId="76258758e1e64f06" providerId="Windows Live" clId="Web-{F2FB67AB-BF9D-42D8-88D9-6A1E939ED6E8}" dt="2024-02-13T18:55:14.614" v="26" actId="1076"/>
          <ac:picMkLst>
            <pc:docMk/>
            <pc:sldMk cId="3568252112" sldId="258"/>
            <ac:picMk id="7" creationId="{3F6039F9-6F9F-BF84-C019-58C8CC656E59}"/>
          </ac:picMkLst>
        </pc:picChg>
        <pc:inkChg chg="add del">
          <ac:chgData name="Keyci Cooper" userId="76258758e1e64f06" providerId="Windows Live" clId="Web-{F2FB67AB-BF9D-42D8-88D9-6A1E939ED6E8}" dt="2024-02-13T18:55:06.207" v="24"/>
          <ac:inkMkLst>
            <pc:docMk/>
            <pc:sldMk cId="3568252112" sldId="258"/>
            <ac:inkMk id="5" creationId="{88D409AE-F12D-65A7-7190-5A62529447F4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BC3F14AE-C12A-E72D-248E-9969E9A55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B8A4B90B-7CCF-3547-985B-075C8C216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825" y="53025"/>
            <a:ext cx="2244285" cy="70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6A6566F-D2C5-5A19-9D6A-24B94D5EA6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825" y="6018317"/>
            <a:ext cx="2244285" cy="70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83</cp:revision>
  <dcterms:created xsi:type="dcterms:W3CDTF">2017-05-25T18:43:25Z</dcterms:created>
  <dcterms:modified xsi:type="dcterms:W3CDTF">2024-02-16T14:47:22Z</dcterms:modified>
</cp:coreProperties>
</file>